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7"/>
  </p:notesMasterIdLst>
  <p:handoutMasterIdLst>
    <p:handoutMasterId r:id="rId8"/>
  </p:handoutMasterIdLst>
  <p:sldIdLst>
    <p:sldId id="293" r:id="rId2"/>
    <p:sldId id="353" r:id="rId3"/>
    <p:sldId id="355" r:id="rId4"/>
    <p:sldId id="358" r:id="rId5"/>
    <p:sldId id="360" r:id="rId6"/>
  </p:sldIdLst>
  <p:sldSz cx="12192000" cy="6858000"/>
  <p:notesSz cx="6797675" cy="9872663"/>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Sezione predefinita" id="{329C7BF0-A16A-4368-BC1F-45C06C9D0695}">
          <p14:sldIdLst>
            <p14:sldId id="293"/>
            <p14:sldId id="353"/>
            <p14:sldId id="355"/>
            <p14:sldId id="358"/>
            <p14:sldId id="360"/>
          </p14:sldIdLst>
        </p14:section>
      </p14:sectionLst>
    </p:ext>
    <p:ext uri="{EFAFB233-063F-42B5-8137-9DF3F51BA10A}">
      <p15:sldGuideLst xmlns=""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0D94E"/>
    <a:srgbClr val="000000"/>
    <a:srgbClr val="FF6600"/>
    <a:srgbClr val="FFFFFF"/>
    <a:srgbClr val="F8F8F8"/>
    <a:srgbClr val="B8D66C"/>
    <a:srgbClr val="B8E08C"/>
    <a:srgbClr val="00FF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ile medio 2 - Color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0330" autoAdjust="0"/>
    <p:restoredTop sz="96433" autoAdjust="0"/>
  </p:normalViewPr>
  <p:slideViewPr>
    <p:cSldViewPr snapToGrid="0">
      <p:cViewPr>
        <p:scale>
          <a:sx n="60" d="100"/>
          <a:sy n="60" d="100"/>
        </p:scale>
        <p:origin x="-1062" y="-702"/>
      </p:cViewPr>
      <p:guideLst>
        <p:guide orient="horz" pos="2160"/>
        <p:guide pos="3840"/>
      </p:guideLst>
    </p:cSldViewPr>
  </p:slideViewPr>
  <p:outlineViewPr>
    <p:cViewPr>
      <p:scale>
        <a:sx n="33" d="100"/>
        <a:sy n="33" d="100"/>
      </p:scale>
      <p:origin x="0" y="-1752"/>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handoutMaster" Target="handoutMasters/handoutMaster1.xml"/><Relationship Id="rId3" Type="http://schemas.openxmlformats.org/officeDocument/2006/relationships/slide" Target="slides/slide2.xml"/><Relationship Id="rId7" Type="http://schemas.openxmlformats.org/officeDocument/2006/relationships/notesMaster" Target="notesMasters/notesMaster1.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A1AFD3A-D3A4-4215-B333-B22BE93F3B1A}" type="doc">
      <dgm:prSet loTypeId="urn:microsoft.com/office/officeart/2011/layout/HexagonRadial" loCatId="cycle" qsTypeId="urn:microsoft.com/office/officeart/2005/8/quickstyle/simple1" qsCatId="simple" csTypeId="urn:microsoft.com/office/officeart/2005/8/colors/accent1_2" csCatId="accent1" phldr="1"/>
      <dgm:spPr/>
      <dgm:t>
        <a:bodyPr/>
        <a:lstStyle/>
        <a:p>
          <a:endParaRPr lang="it-IT"/>
        </a:p>
      </dgm:t>
    </dgm:pt>
    <dgm:pt modelId="{7A3A1810-F7EE-42AA-9F2C-8C6C69B19DB2}">
      <dgm:prSet phldrT="[Testo]"/>
      <dgm:spPr>
        <a:solidFill>
          <a:srgbClr val="C0D94E"/>
        </a:solidFill>
      </dgm:spPr>
      <dgm:t>
        <a:bodyPr/>
        <a:lstStyle/>
        <a:p>
          <a:r>
            <a:rPr lang="it-IT" dirty="0" smtClean="0">
              <a:solidFill>
                <a:srgbClr val="000000"/>
              </a:solidFill>
              <a:latin typeface="Garamond" panose="02020404030301010803" pitchFamily="18" charset="0"/>
            </a:rPr>
            <a:t>NEET all’interno di nuclei familiari richiedenti il </a:t>
          </a:r>
        </a:p>
        <a:p>
          <a:r>
            <a:rPr lang="it-IT" dirty="0" smtClean="0">
              <a:solidFill>
                <a:srgbClr val="000000"/>
              </a:solidFill>
              <a:latin typeface="Garamond" panose="02020404030301010803" pitchFamily="18" charset="0"/>
            </a:rPr>
            <a:t>REI</a:t>
          </a:r>
          <a:endParaRPr lang="it-IT" dirty="0">
            <a:solidFill>
              <a:srgbClr val="000000"/>
            </a:solidFill>
            <a:latin typeface="Garamond" panose="02020404030301010803" pitchFamily="18" charset="0"/>
          </a:endParaRPr>
        </a:p>
      </dgm:t>
    </dgm:pt>
    <dgm:pt modelId="{E0DFE870-9521-484A-A072-0575190425B7}" type="parTrans" cxnId="{95671AEF-F606-4782-9EA8-D90325D5689C}">
      <dgm:prSet/>
      <dgm:spPr/>
      <dgm:t>
        <a:bodyPr/>
        <a:lstStyle/>
        <a:p>
          <a:endParaRPr lang="it-IT"/>
        </a:p>
      </dgm:t>
    </dgm:pt>
    <dgm:pt modelId="{A067CF7D-5754-4A9C-951B-8DD03AB2A312}" type="sibTrans" cxnId="{95671AEF-F606-4782-9EA8-D90325D5689C}">
      <dgm:prSet/>
      <dgm:spPr/>
      <dgm:t>
        <a:bodyPr/>
        <a:lstStyle/>
        <a:p>
          <a:endParaRPr lang="it-IT"/>
        </a:p>
      </dgm:t>
    </dgm:pt>
    <dgm:pt modelId="{ABDCDB9A-A557-4F82-8237-6251D06D4697}">
      <dgm:prSet phldrT="[Testo]" custT="1"/>
      <dgm:spPr/>
      <dgm:t>
        <a:bodyPr/>
        <a:lstStyle/>
        <a:p>
          <a:r>
            <a:rPr lang="it-IT" sz="2400" dirty="0" smtClean="0">
              <a:latin typeface="Garamond" panose="02020404030301010803" pitchFamily="18" charset="0"/>
            </a:rPr>
            <a:t>ANPAL</a:t>
          </a:r>
          <a:endParaRPr lang="it-IT" sz="2400" dirty="0">
            <a:latin typeface="Garamond" panose="02020404030301010803" pitchFamily="18" charset="0"/>
          </a:endParaRPr>
        </a:p>
      </dgm:t>
    </dgm:pt>
    <dgm:pt modelId="{72ED6C74-6CF1-421B-B9CC-0074F3C0770C}" type="parTrans" cxnId="{F9645154-57D4-4BF4-953D-67877802FFD1}">
      <dgm:prSet/>
      <dgm:spPr/>
      <dgm:t>
        <a:bodyPr/>
        <a:lstStyle/>
        <a:p>
          <a:endParaRPr lang="it-IT"/>
        </a:p>
      </dgm:t>
    </dgm:pt>
    <dgm:pt modelId="{0A2E1FE9-98AC-434C-A4F3-542CB3F420D6}" type="sibTrans" cxnId="{F9645154-57D4-4BF4-953D-67877802FFD1}">
      <dgm:prSet/>
      <dgm:spPr/>
      <dgm:t>
        <a:bodyPr/>
        <a:lstStyle/>
        <a:p>
          <a:endParaRPr lang="it-IT"/>
        </a:p>
      </dgm:t>
    </dgm:pt>
    <dgm:pt modelId="{A0004EB7-3D3D-4E24-8001-626E63911ED5}">
      <dgm:prSet phldrT="[Testo]" custT="1"/>
      <dgm:spPr/>
      <dgm:t>
        <a:bodyPr/>
        <a:lstStyle/>
        <a:p>
          <a:r>
            <a:rPr lang="it-IT" sz="1950" dirty="0" smtClean="0">
              <a:latin typeface="Garamond" panose="02020404030301010803" pitchFamily="18" charset="0"/>
            </a:rPr>
            <a:t>REGIONI</a:t>
          </a:r>
          <a:endParaRPr lang="it-IT" sz="1950" dirty="0">
            <a:latin typeface="Garamond" panose="02020404030301010803" pitchFamily="18" charset="0"/>
          </a:endParaRPr>
        </a:p>
      </dgm:t>
    </dgm:pt>
    <dgm:pt modelId="{AE4F0E5A-9F71-4930-8B85-644ED2816193}" type="parTrans" cxnId="{864BBAA0-74CC-4F22-AA92-5A47AB4EBDF4}">
      <dgm:prSet/>
      <dgm:spPr/>
      <dgm:t>
        <a:bodyPr/>
        <a:lstStyle/>
        <a:p>
          <a:endParaRPr lang="it-IT"/>
        </a:p>
      </dgm:t>
    </dgm:pt>
    <dgm:pt modelId="{30BC4C92-9CE0-4CE1-B874-85B8FA58AE8D}" type="sibTrans" cxnId="{864BBAA0-74CC-4F22-AA92-5A47AB4EBDF4}">
      <dgm:prSet/>
      <dgm:spPr/>
      <dgm:t>
        <a:bodyPr/>
        <a:lstStyle/>
        <a:p>
          <a:endParaRPr lang="it-IT"/>
        </a:p>
      </dgm:t>
    </dgm:pt>
    <dgm:pt modelId="{7AB8BF2B-5E62-4724-A370-70B54DD11DD0}">
      <dgm:prSet phldrT="[Testo]" custT="1"/>
      <dgm:spPr/>
      <dgm:t>
        <a:bodyPr/>
        <a:lstStyle/>
        <a:p>
          <a:r>
            <a:rPr lang="it-IT" sz="2000" dirty="0" smtClean="0">
              <a:latin typeface="Garamond" panose="02020404030301010803" pitchFamily="18" charset="0"/>
            </a:rPr>
            <a:t>CPI</a:t>
          </a:r>
          <a:endParaRPr lang="it-IT" sz="2000" dirty="0">
            <a:latin typeface="Garamond" panose="02020404030301010803" pitchFamily="18" charset="0"/>
          </a:endParaRPr>
        </a:p>
      </dgm:t>
    </dgm:pt>
    <dgm:pt modelId="{0632ED0E-6044-4860-B1CF-2C934753615B}" type="parTrans" cxnId="{6BB3F9E3-EFE6-456E-8B2B-6247D3558E80}">
      <dgm:prSet/>
      <dgm:spPr/>
      <dgm:t>
        <a:bodyPr/>
        <a:lstStyle/>
        <a:p>
          <a:endParaRPr lang="it-IT"/>
        </a:p>
      </dgm:t>
    </dgm:pt>
    <dgm:pt modelId="{1C8CD61C-44AD-47AC-A4CA-DA6CE30D4520}" type="sibTrans" cxnId="{6BB3F9E3-EFE6-456E-8B2B-6247D3558E80}">
      <dgm:prSet/>
      <dgm:spPr/>
      <dgm:t>
        <a:bodyPr/>
        <a:lstStyle/>
        <a:p>
          <a:endParaRPr lang="it-IT"/>
        </a:p>
      </dgm:t>
    </dgm:pt>
    <dgm:pt modelId="{5B38686F-5C8B-400E-9790-0C02CB811A53}">
      <dgm:prSet phldrT="[Testo]" custT="1"/>
      <dgm:spPr/>
      <dgm:t>
        <a:bodyPr/>
        <a:lstStyle/>
        <a:p>
          <a:r>
            <a:rPr lang="it-IT" sz="1800" dirty="0" smtClean="0">
              <a:latin typeface="Garamond" panose="02020404030301010803" pitchFamily="18" charset="0"/>
            </a:rPr>
            <a:t>OPERATORI SOCIALI</a:t>
          </a:r>
          <a:endParaRPr lang="it-IT" sz="1800" dirty="0">
            <a:latin typeface="Garamond" panose="02020404030301010803" pitchFamily="18" charset="0"/>
          </a:endParaRPr>
        </a:p>
      </dgm:t>
    </dgm:pt>
    <dgm:pt modelId="{44393398-680B-48BB-BAEB-50CC10F6FDB5}" type="parTrans" cxnId="{B3613C62-7C0F-4DAC-9181-E49C6DCF5880}">
      <dgm:prSet/>
      <dgm:spPr/>
      <dgm:t>
        <a:bodyPr/>
        <a:lstStyle/>
        <a:p>
          <a:endParaRPr lang="it-IT"/>
        </a:p>
      </dgm:t>
    </dgm:pt>
    <dgm:pt modelId="{BC49BA0E-8F29-48C7-B43D-0977EEFE1C90}" type="sibTrans" cxnId="{B3613C62-7C0F-4DAC-9181-E49C6DCF5880}">
      <dgm:prSet/>
      <dgm:spPr/>
      <dgm:t>
        <a:bodyPr/>
        <a:lstStyle/>
        <a:p>
          <a:endParaRPr lang="it-IT"/>
        </a:p>
      </dgm:t>
    </dgm:pt>
    <dgm:pt modelId="{E0B23D5B-A3B4-4E41-8EB4-16131E69A829}">
      <dgm:prSet phldrT="[Testo]" custT="1"/>
      <dgm:spPr/>
      <dgm:t>
        <a:bodyPr/>
        <a:lstStyle/>
        <a:p>
          <a:r>
            <a:rPr lang="it-IT" sz="2000" dirty="0" smtClean="0">
              <a:latin typeface="Garamond" panose="02020404030301010803" pitchFamily="18" charset="0"/>
            </a:rPr>
            <a:t>COMUNI</a:t>
          </a:r>
          <a:endParaRPr lang="it-IT" sz="1400" dirty="0">
            <a:latin typeface="Garamond" panose="02020404030301010803" pitchFamily="18" charset="0"/>
          </a:endParaRPr>
        </a:p>
      </dgm:t>
    </dgm:pt>
    <dgm:pt modelId="{A15792CE-5791-4893-9CD4-9C5F8EFD8034}" type="parTrans" cxnId="{1104ED6D-9DCD-4E13-93FC-38888E69210F}">
      <dgm:prSet/>
      <dgm:spPr/>
      <dgm:t>
        <a:bodyPr/>
        <a:lstStyle/>
        <a:p>
          <a:endParaRPr lang="it-IT"/>
        </a:p>
      </dgm:t>
    </dgm:pt>
    <dgm:pt modelId="{DEC6109A-C6E5-4435-8EAE-661336BCBBC4}" type="sibTrans" cxnId="{1104ED6D-9DCD-4E13-93FC-38888E69210F}">
      <dgm:prSet/>
      <dgm:spPr/>
      <dgm:t>
        <a:bodyPr/>
        <a:lstStyle/>
        <a:p>
          <a:endParaRPr lang="it-IT"/>
        </a:p>
      </dgm:t>
    </dgm:pt>
    <dgm:pt modelId="{605BDDE7-0BC5-4B9C-97CD-484AB48C48A9}">
      <dgm:prSet phldrT="[Testo]" custT="1"/>
      <dgm:spPr/>
      <dgm:t>
        <a:bodyPr/>
        <a:lstStyle/>
        <a:p>
          <a:r>
            <a:rPr lang="it-IT" sz="2400" dirty="0" smtClean="0">
              <a:latin typeface="Garamond" panose="02020404030301010803" pitchFamily="18" charset="0"/>
            </a:rPr>
            <a:t>INPS</a:t>
          </a:r>
          <a:endParaRPr lang="it-IT" sz="2400" dirty="0">
            <a:latin typeface="Garamond" panose="02020404030301010803" pitchFamily="18" charset="0"/>
          </a:endParaRPr>
        </a:p>
      </dgm:t>
    </dgm:pt>
    <dgm:pt modelId="{F477FE80-0001-4527-BDCE-CAB3E03BA0B8}" type="parTrans" cxnId="{AF815A7F-255C-478A-ADF1-EE42737C39E6}">
      <dgm:prSet/>
      <dgm:spPr/>
      <dgm:t>
        <a:bodyPr/>
        <a:lstStyle/>
        <a:p>
          <a:endParaRPr lang="it-IT"/>
        </a:p>
      </dgm:t>
    </dgm:pt>
    <dgm:pt modelId="{F4DFD777-5CF8-4537-B8F0-1FA00D59A412}" type="sibTrans" cxnId="{AF815A7F-255C-478A-ADF1-EE42737C39E6}">
      <dgm:prSet/>
      <dgm:spPr/>
      <dgm:t>
        <a:bodyPr/>
        <a:lstStyle/>
        <a:p>
          <a:endParaRPr lang="it-IT"/>
        </a:p>
      </dgm:t>
    </dgm:pt>
    <dgm:pt modelId="{C3D26457-7236-4470-B0C4-B087510617BE}" type="pres">
      <dgm:prSet presAssocID="{5A1AFD3A-D3A4-4215-B333-B22BE93F3B1A}" presName="Name0" presStyleCnt="0">
        <dgm:presLayoutVars>
          <dgm:chMax val="1"/>
          <dgm:chPref val="1"/>
          <dgm:dir/>
          <dgm:animOne val="branch"/>
          <dgm:animLvl val="lvl"/>
        </dgm:presLayoutVars>
      </dgm:prSet>
      <dgm:spPr/>
      <dgm:t>
        <a:bodyPr/>
        <a:lstStyle/>
        <a:p>
          <a:endParaRPr lang="it-IT"/>
        </a:p>
      </dgm:t>
    </dgm:pt>
    <dgm:pt modelId="{1198DCCC-E7E4-4BD3-A433-3EE57768C22E}" type="pres">
      <dgm:prSet presAssocID="{7A3A1810-F7EE-42AA-9F2C-8C6C69B19DB2}" presName="Parent" presStyleLbl="node0" presStyleIdx="0" presStyleCnt="1">
        <dgm:presLayoutVars>
          <dgm:chMax val="6"/>
          <dgm:chPref val="6"/>
        </dgm:presLayoutVars>
      </dgm:prSet>
      <dgm:spPr/>
      <dgm:t>
        <a:bodyPr/>
        <a:lstStyle/>
        <a:p>
          <a:endParaRPr lang="it-IT"/>
        </a:p>
      </dgm:t>
    </dgm:pt>
    <dgm:pt modelId="{C57BB95A-F69A-446F-9143-3B475EEE8A08}" type="pres">
      <dgm:prSet presAssocID="{ABDCDB9A-A557-4F82-8237-6251D06D4697}" presName="Accent1" presStyleCnt="0"/>
      <dgm:spPr/>
    </dgm:pt>
    <dgm:pt modelId="{0D653482-074C-4EBD-971F-DB80517531EB}" type="pres">
      <dgm:prSet presAssocID="{ABDCDB9A-A557-4F82-8237-6251D06D4697}" presName="Accent" presStyleLbl="bgShp" presStyleIdx="0" presStyleCnt="6"/>
      <dgm:spPr/>
    </dgm:pt>
    <dgm:pt modelId="{D080F280-FF57-42DA-A4B1-F0AF5A504F0C}" type="pres">
      <dgm:prSet presAssocID="{ABDCDB9A-A557-4F82-8237-6251D06D4697}" presName="Child1" presStyleLbl="node1" presStyleIdx="0" presStyleCnt="6">
        <dgm:presLayoutVars>
          <dgm:chMax val="0"/>
          <dgm:chPref val="0"/>
          <dgm:bulletEnabled val="1"/>
        </dgm:presLayoutVars>
      </dgm:prSet>
      <dgm:spPr/>
      <dgm:t>
        <a:bodyPr/>
        <a:lstStyle/>
        <a:p>
          <a:endParaRPr lang="it-IT"/>
        </a:p>
      </dgm:t>
    </dgm:pt>
    <dgm:pt modelId="{237F0A1A-6FB5-44FB-B641-FCBF434639D7}" type="pres">
      <dgm:prSet presAssocID="{A0004EB7-3D3D-4E24-8001-626E63911ED5}" presName="Accent2" presStyleCnt="0"/>
      <dgm:spPr/>
    </dgm:pt>
    <dgm:pt modelId="{01E0EFE6-307B-4900-B237-F816260F6DE8}" type="pres">
      <dgm:prSet presAssocID="{A0004EB7-3D3D-4E24-8001-626E63911ED5}" presName="Accent" presStyleLbl="bgShp" presStyleIdx="1" presStyleCnt="6" custLinFactX="200000" custLinFactY="-100000" custLinFactNeighborX="236830" custLinFactNeighborY="-103347"/>
      <dgm:spPr>
        <a:solidFill>
          <a:schemeClr val="bg1"/>
        </a:solidFill>
      </dgm:spPr>
    </dgm:pt>
    <dgm:pt modelId="{C65BB9E2-4D78-4E51-BACA-26AAA2728635}" type="pres">
      <dgm:prSet presAssocID="{A0004EB7-3D3D-4E24-8001-626E63911ED5}" presName="Child2" presStyleLbl="node1" presStyleIdx="1" presStyleCnt="6">
        <dgm:presLayoutVars>
          <dgm:chMax val="0"/>
          <dgm:chPref val="0"/>
          <dgm:bulletEnabled val="1"/>
        </dgm:presLayoutVars>
      </dgm:prSet>
      <dgm:spPr/>
      <dgm:t>
        <a:bodyPr/>
        <a:lstStyle/>
        <a:p>
          <a:endParaRPr lang="it-IT"/>
        </a:p>
      </dgm:t>
    </dgm:pt>
    <dgm:pt modelId="{66A8D63F-B345-4885-AC84-8905A03F92C1}" type="pres">
      <dgm:prSet presAssocID="{7AB8BF2B-5E62-4724-A370-70B54DD11DD0}" presName="Accent3" presStyleCnt="0"/>
      <dgm:spPr/>
    </dgm:pt>
    <dgm:pt modelId="{03E14B4A-5C9A-4BD9-AD88-38EA51CEC80F}" type="pres">
      <dgm:prSet presAssocID="{7AB8BF2B-5E62-4724-A370-70B54DD11DD0}" presName="Accent" presStyleLbl="bgShp" presStyleIdx="2" presStyleCnt="6" custLinFactX="100000" custLinFactY="-100000" custLinFactNeighborX="162973" custLinFactNeighborY="-124517"/>
      <dgm:spPr>
        <a:solidFill>
          <a:schemeClr val="bg1"/>
        </a:solidFill>
      </dgm:spPr>
    </dgm:pt>
    <dgm:pt modelId="{751A60F9-06C0-4875-9613-87FC7640891E}" type="pres">
      <dgm:prSet presAssocID="{7AB8BF2B-5E62-4724-A370-70B54DD11DD0}" presName="Child3" presStyleLbl="node1" presStyleIdx="2" presStyleCnt="6">
        <dgm:presLayoutVars>
          <dgm:chMax val="0"/>
          <dgm:chPref val="0"/>
          <dgm:bulletEnabled val="1"/>
        </dgm:presLayoutVars>
      </dgm:prSet>
      <dgm:spPr/>
      <dgm:t>
        <a:bodyPr/>
        <a:lstStyle/>
        <a:p>
          <a:endParaRPr lang="it-IT"/>
        </a:p>
      </dgm:t>
    </dgm:pt>
    <dgm:pt modelId="{F6B80610-A6AF-4A75-AE8B-EE93DB1CE0B8}" type="pres">
      <dgm:prSet presAssocID="{5B38686F-5C8B-400E-9790-0C02CB811A53}" presName="Accent4" presStyleCnt="0"/>
      <dgm:spPr/>
    </dgm:pt>
    <dgm:pt modelId="{9DE8E36E-10D3-4E92-82A8-7E25689DCB9E}" type="pres">
      <dgm:prSet presAssocID="{5B38686F-5C8B-400E-9790-0C02CB811A53}" presName="Accent" presStyleLbl="bgShp" presStyleIdx="3" presStyleCnt="6" custLinFactX="139195" custLinFactY="-200000" custLinFactNeighborX="200000" custLinFactNeighborY="-261313"/>
      <dgm:spPr>
        <a:solidFill>
          <a:schemeClr val="bg1"/>
        </a:solidFill>
      </dgm:spPr>
    </dgm:pt>
    <dgm:pt modelId="{0992136C-A813-4A21-9C66-DFA21B51331C}" type="pres">
      <dgm:prSet presAssocID="{5B38686F-5C8B-400E-9790-0C02CB811A53}" presName="Child4" presStyleLbl="node1" presStyleIdx="3" presStyleCnt="6" custScaleX="114701">
        <dgm:presLayoutVars>
          <dgm:chMax val="0"/>
          <dgm:chPref val="0"/>
          <dgm:bulletEnabled val="1"/>
        </dgm:presLayoutVars>
      </dgm:prSet>
      <dgm:spPr/>
      <dgm:t>
        <a:bodyPr/>
        <a:lstStyle/>
        <a:p>
          <a:endParaRPr lang="it-IT"/>
        </a:p>
      </dgm:t>
    </dgm:pt>
    <dgm:pt modelId="{2FE30DB6-C6DD-4BEE-8B78-842E1BA9D006}" type="pres">
      <dgm:prSet presAssocID="{E0B23D5B-A3B4-4E41-8EB4-16131E69A829}" presName="Accent5" presStyleCnt="0"/>
      <dgm:spPr/>
    </dgm:pt>
    <dgm:pt modelId="{6F8C7247-D277-4E66-8CB6-4F574D34059E}" type="pres">
      <dgm:prSet presAssocID="{E0B23D5B-A3B4-4E41-8EB4-16131E69A829}" presName="Accent" presStyleLbl="bgShp" presStyleIdx="4" presStyleCnt="6" custLinFactX="245594" custLinFactY="-200000" custLinFactNeighborX="300000" custLinFactNeighborY="-206938"/>
      <dgm:spPr>
        <a:solidFill>
          <a:schemeClr val="bg1"/>
        </a:solidFill>
      </dgm:spPr>
    </dgm:pt>
    <dgm:pt modelId="{CB4D80E7-DDE5-4BCC-BFE5-972972940BB5}" type="pres">
      <dgm:prSet presAssocID="{E0B23D5B-A3B4-4E41-8EB4-16131E69A829}" presName="Child5" presStyleLbl="node1" presStyleIdx="4" presStyleCnt="6">
        <dgm:presLayoutVars>
          <dgm:chMax val="0"/>
          <dgm:chPref val="0"/>
          <dgm:bulletEnabled val="1"/>
        </dgm:presLayoutVars>
      </dgm:prSet>
      <dgm:spPr/>
      <dgm:t>
        <a:bodyPr/>
        <a:lstStyle/>
        <a:p>
          <a:endParaRPr lang="it-IT"/>
        </a:p>
      </dgm:t>
    </dgm:pt>
    <dgm:pt modelId="{ECA91C9D-803C-4E78-BD77-B4CC534F684C}" type="pres">
      <dgm:prSet presAssocID="{605BDDE7-0BC5-4B9C-97CD-484AB48C48A9}" presName="Accent6" presStyleCnt="0"/>
      <dgm:spPr/>
    </dgm:pt>
    <dgm:pt modelId="{AB709CC8-E9CF-43BB-9A9F-7EE4995CF8F6}" type="pres">
      <dgm:prSet presAssocID="{605BDDE7-0BC5-4B9C-97CD-484AB48C48A9}" presName="Accent" presStyleLbl="bgShp" presStyleIdx="5" presStyleCnt="6" custLinFactX="278843" custLinFactY="-162536" custLinFactNeighborX="300000" custLinFactNeighborY="-200000"/>
      <dgm:spPr>
        <a:solidFill>
          <a:schemeClr val="bg1"/>
        </a:solidFill>
      </dgm:spPr>
    </dgm:pt>
    <dgm:pt modelId="{8A64CC94-C6A8-46A1-A293-DA9C6AF60CF8}" type="pres">
      <dgm:prSet presAssocID="{605BDDE7-0BC5-4B9C-97CD-484AB48C48A9}" presName="Child6" presStyleLbl="node1" presStyleIdx="5" presStyleCnt="6">
        <dgm:presLayoutVars>
          <dgm:chMax val="0"/>
          <dgm:chPref val="0"/>
          <dgm:bulletEnabled val="1"/>
        </dgm:presLayoutVars>
      </dgm:prSet>
      <dgm:spPr/>
      <dgm:t>
        <a:bodyPr/>
        <a:lstStyle/>
        <a:p>
          <a:endParaRPr lang="it-IT"/>
        </a:p>
      </dgm:t>
    </dgm:pt>
  </dgm:ptLst>
  <dgm:cxnLst>
    <dgm:cxn modelId="{212789FD-C5C7-46B6-92C3-10BE320DB71D}" type="presOf" srcId="{7A3A1810-F7EE-42AA-9F2C-8C6C69B19DB2}" destId="{1198DCCC-E7E4-4BD3-A433-3EE57768C22E}" srcOrd="0" destOrd="0" presId="urn:microsoft.com/office/officeart/2011/layout/HexagonRadial"/>
    <dgm:cxn modelId="{864BBAA0-74CC-4F22-AA92-5A47AB4EBDF4}" srcId="{7A3A1810-F7EE-42AA-9F2C-8C6C69B19DB2}" destId="{A0004EB7-3D3D-4E24-8001-626E63911ED5}" srcOrd="1" destOrd="0" parTransId="{AE4F0E5A-9F71-4930-8B85-644ED2816193}" sibTransId="{30BC4C92-9CE0-4CE1-B874-85B8FA58AE8D}"/>
    <dgm:cxn modelId="{F9645154-57D4-4BF4-953D-67877802FFD1}" srcId="{7A3A1810-F7EE-42AA-9F2C-8C6C69B19DB2}" destId="{ABDCDB9A-A557-4F82-8237-6251D06D4697}" srcOrd="0" destOrd="0" parTransId="{72ED6C74-6CF1-421B-B9CC-0074F3C0770C}" sibTransId="{0A2E1FE9-98AC-434C-A4F3-542CB3F420D6}"/>
    <dgm:cxn modelId="{B3613C62-7C0F-4DAC-9181-E49C6DCF5880}" srcId="{7A3A1810-F7EE-42AA-9F2C-8C6C69B19DB2}" destId="{5B38686F-5C8B-400E-9790-0C02CB811A53}" srcOrd="3" destOrd="0" parTransId="{44393398-680B-48BB-BAEB-50CC10F6FDB5}" sibTransId="{BC49BA0E-8F29-48C7-B43D-0977EEFE1C90}"/>
    <dgm:cxn modelId="{AF815A7F-255C-478A-ADF1-EE42737C39E6}" srcId="{7A3A1810-F7EE-42AA-9F2C-8C6C69B19DB2}" destId="{605BDDE7-0BC5-4B9C-97CD-484AB48C48A9}" srcOrd="5" destOrd="0" parTransId="{F477FE80-0001-4527-BDCE-CAB3E03BA0B8}" sibTransId="{F4DFD777-5CF8-4537-B8F0-1FA00D59A412}"/>
    <dgm:cxn modelId="{95671AEF-F606-4782-9EA8-D90325D5689C}" srcId="{5A1AFD3A-D3A4-4215-B333-B22BE93F3B1A}" destId="{7A3A1810-F7EE-42AA-9F2C-8C6C69B19DB2}" srcOrd="0" destOrd="0" parTransId="{E0DFE870-9521-484A-A072-0575190425B7}" sibTransId="{A067CF7D-5754-4A9C-951B-8DD03AB2A312}"/>
    <dgm:cxn modelId="{E90EFF34-1C16-4206-824F-0E75B850E6EB}" type="presOf" srcId="{605BDDE7-0BC5-4B9C-97CD-484AB48C48A9}" destId="{8A64CC94-C6A8-46A1-A293-DA9C6AF60CF8}" srcOrd="0" destOrd="0" presId="urn:microsoft.com/office/officeart/2011/layout/HexagonRadial"/>
    <dgm:cxn modelId="{6BB3F9E3-EFE6-456E-8B2B-6247D3558E80}" srcId="{7A3A1810-F7EE-42AA-9F2C-8C6C69B19DB2}" destId="{7AB8BF2B-5E62-4724-A370-70B54DD11DD0}" srcOrd="2" destOrd="0" parTransId="{0632ED0E-6044-4860-B1CF-2C934753615B}" sibTransId="{1C8CD61C-44AD-47AC-A4CA-DA6CE30D4520}"/>
    <dgm:cxn modelId="{D1635809-C7B6-435C-9025-0DD4A4519059}" type="presOf" srcId="{7AB8BF2B-5E62-4724-A370-70B54DD11DD0}" destId="{751A60F9-06C0-4875-9613-87FC7640891E}" srcOrd="0" destOrd="0" presId="urn:microsoft.com/office/officeart/2011/layout/HexagonRadial"/>
    <dgm:cxn modelId="{D56B5359-F123-4871-99C1-2E4D6C9FEC08}" type="presOf" srcId="{5A1AFD3A-D3A4-4215-B333-B22BE93F3B1A}" destId="{C3D26457-7236-4470-B0C4-B087510617BE}" srcOrd="0" destOrd="0" presId="urn:microsoft.com/office/officeart/2011/layout/HexagonRadial"/>
    <dgm:cxn modelId="{E5B4BB5E-4073-4FDB-8345-FDF9CED4603F}" type="presOf" srcId="{5B38686F-5C8B-400E-9790-0C02CB811A53}" destId="{0992136C-A813-4A21-9C66-DFA21B51331C}" srcOrd="0" destOrd="0" presId="urn:microsoft.com/office/officeart/2011/layout/HexagonRadial"/>
    <dgm:cxn modelId="{0293D6B9-180D-4186-80DD-440CA484FE80}" type="presOf" srcId="{E0B23D5B-A3B4-4E41-8EB4-16131E69A829}" destId="{CB4D80E7-DDE5-4BCC-BFE5-972972940BB5}" srcOrd="0" destOrd="0" presId="urn:microsoft.com/office/officeart/2011/layout/HexagonRadial"/>
    <dgm:cxn modelId="{1104ED6D-9DCD-4E13-93FC-38888E69210F}" srcId="{7A3A1810-F7EE-42AA-9F2C-8C6C69B19DB2}" destId="{E0B23D5B-A3B4-4E41-8EB4-16131E69A829}" srcOrd="4" destOrd="0" parTransId="{A15792CE-5791-4893-9CD4-9C5F8EFD8034}" sibTransId="{DEC6109A-C6E5-4435-8EAE-661336BCBBC4}"/>
    <dgm:cxn modelId="{4728DD42-4239-48FB-BCC9-7DBE901E5B46}" type="presOf" srcId="{A0004EB7-3D3D-4E24-8001-626E63911ED5}" destId="{C65BB9E2-4D78-4E51-BACA-26AAA2728635}" srcOrd="0" destOrd="0" presId="urn:microsoft.com/office/officeart/2011/layout/HexagonRadial"/>
    <dgm:cxn modelId="{62D97792-E6EB-4DDC-A964-F22B5FDA9A73}" type="presOf" srcId="{ABDCDB9A-A557-4F82-8237-6251D06D4697}" destId="{D080F280-FF57-42DA-A4B1-F0AF5A504F0C}" srcOrd="0" destOrd="0" presId="urn:microsoft.com/office/officeart/2011/layout/HexagonRadial"/>
    <dgm:cxn modelId="{A3281D89-38DD-4B52-94CC-417B18B66B8A}" type="presParOf" srcId="{C3D26457-7236-4470-B0C4-B087510617BE}" destId="{1198DCCC-E7E4-4BD3-A433-3EE57768C22E}" srcOrd="0" destOrd="0" presId="urn:microsoft.com/office/officeart/2011/layout/HexagonRadial"/>
    <dgm:cxn modelId="{06DF5C4A-287E-4CEC-9BB5-99CFF083E49B}" type="presParOf" srcId="{C3D26457-7236-4470-B0C4-B087510617BE}" destId="{C57BB95A-F69A-446F-9143-3B475EEE8A08}" srcOrd="1" destOrd="0" presId="urn:microsoft.com/office/officeart/2011/layout/HexagonRadial"/>
    <dgm:cxn modelId="{C2BC13B4-FA43-41F7-9BCB-2FFF2D9F95D3}" type="presParOf" srcId="{C57BB95A-F69A-446F-9143-3B475EEE8A08}" destId="{0D653482-074C-4EBD-971F-DB80517531EB}" srcOrd="0" destOrd="0" presId="urn:microsoft.com/office/officeart/2011/layout/HexagonRadial"/>
    <dgm:cxn modelId="{3A2D8EE5-5B44-4349-B8FB-EBC696B5F62E}" type="presParOf" srcId="{C3D26457-7236-4470-B0C4-B087510617BE}" destId="{D080F280-FF57-42DA-A4B1-F0AF5A504F0C}" srcOrd="2" destOrd="0" presId="urn:microsoft.com/office/officeart/2011/layout/HexagonRadial"/>
    <dgm:cxn modelId="{96192949-4287-4322-AD1C-C2527EC32E78}" type="presParOf" srcId="{C3D26457-7236-4470-B0C4-B087510617BE}" destId="{237F0A1A-6FB5-44FB-B641-FCBF434639D7}" srcOrd="3" destOrd="0" presId="urn:microsoft.com/office/officeart/2011/layout/HexagonRadial"/>
    <dgm:cxn modelId="{17740CA3-2DF1-4463-8D0F-20973DE4870A}" type="presParOf" srcId="{237F0A1A-6FB5-44FB-B641-FCBF434639D7}" destId="{01E0EFE6-307B-4900-B237-F816260F6DE8}" srcOrd="0" destOrd="0" presId="urn:microsoft.com/office/officeart/2011/layout/HexagonRadial"/>
    <dgm:cxn modelId="{03B4B20A-4387-4FC3-9E5B-82F154B17304}" type="presParOf" srcId="{C3D26457-7236-4470-B0C4-B087510617BE}" destId="{C65BB9E2-4D78-4E51-BACA-26AAA2728635}" srcOrd="4" destOrd="0" presId="urn:microsoft.com/office/officeart/2011/layout/HexagonRadial"/>
    <dgm:cxn modelId="{6F0EA0DB-194D-40B8-A4E6-6FAFBA52B203}" type="presParOf" srcId="{C3D26457-7236-4470-B0C4-B087510617BE}" destId="{66A8D63F-B345-4885-AC84-8905A03F92C1}" srcOrd="5" destOrd="0" presId="urn:microsoft.com/office/officeart/2011/layout/HexagonRadial"/>
    <dgm:cxn modelId="{E4920896-1FCC-4397-9A4A-85BD62EBFA81}" type="presParOf" srcId="{66A8D63F-B345-4885-AC84-8905A03F92C1}" destId="{03E14B4A-5C9A-4BD9-AD88-38EA51CEC80F}" srcOrd="0" destOrd="0" presId="urn:microsoft.com/office/officeart/2011/layout/HexagonRadial"/>
    <dgm:cxn modelId="{447BB180-1F11-4542-9082-E4ECDB23C4A5}" type="presParOf" srcId="{C3D26457-7236-4470-B0C4-B087510617BE}" destId="{751A60F9-06C0-4875-9613-87FC7640891E}" srcOrd="6" destOrd="0" presId="urn:microsoft.com/office/officeart/2011/layout/HexagonRadial"/>
    <dgm:cxn modelId="{D4D92DFE-22C6-421C-8764-7EE5FC1573D5}" type="presParOf" srcId="{C3D26457-7236-4470-B0C4-B087510617BE}" destId="{F6B80610-A6AF-4A75-AE8B-EE93DB1CE0B8}" srcOrd="7" destOrd="0" presId="urn:microsoft.com/office/officeart/2011/layout/HexagonRadial"/>
    <dgm:cxn modelId="{3DEABB56-77D6-40A5-ACF2-8DF05A03BAE1}" type="presParOf" srcId="{F6B80610-A6AF-4A75-AE8B-EE93DB1CE0B8}" destId="{9DE8E36E-10D3-4E92-82A8-7E25689DCB9E}" srcOrd="0" destOrd="0" presId="urn:microsoft.com/office/officeart/2011/layout/HexagonRadial"/>
    <dgm:cxn modelId="{6B8199C0-07B4-4E91-86F9-0772DE602089}" type="presParOf" srcId="{C3D26457-7236-4470-B0C4-B087510617BE}" destId="{0992136C-A813-4A21-9C66-DFA21B51331C}" srcOrd="8" destOrd="0" presId="urn:microsoft.com/office/officeart/2011/layout/HexagonRadial"/>
    <dgm:cxn modelId="{6A383EFA-2F1A-4B07-841D-0C53E4ADC915}" type="presParOf" srcId="{C3D26457-7236-4470-B0C4-B087510617BE}" destId="{2FE30DB6-C6DD-4BEE-8B78-842E1BA9D006}" srcOrd="9" destOrd="0" presId="urn:microsoft.com/office/officeart/2011/layout/HexagonRadial"/>
    <dgm:cxn modelId="{96B39E54-B743-4198-8109-1F2856FBD5B6}" type="presParOf" srcId="{2FE30DB6-C6DD-4BEE-8B78-842E1BA9D006}" destId="{6F8C7247-D277-4E66-8CB6-4F574D34059E}" srcOrd="0" destOrd="0" presId="urn:microsoft.com/office/officeart/2011/layout/HexagonRadial"/>
    <dgm:cxn modelId="{FAAE36F4-D564-4604-B851-3136C81B6074}" type="presParOf" srcId="{C3D26457-7236-4470-B0C4-B087510617BE}" destId="{CB4D80E7-DDE5-4BCC-BFE5-972972940BB5}" srcOrd="10" destOrd="0" presId="urn:microsoft.com/office/officeart/2011/layout/HexagonRadial"/>
    <dgm:cxn modelId="{8F3B11C0-1194-44A9-9304-30BEEDA78B82}" type="presParOf" srcId="{C3D26457-7236-4470-B0C4-B087510617BE}" destId="{ECA91C9D-803C-4E78-BD77-B4CC534F684C}" srcOrd="11" destOrd="0" presId="urn:microsoft.com/office/officeart/2011/layout/HexagonRadial"/>
    <dgm:cxn modelId="{97C7AFA4-611C-4F7F-9E27-12F821258C44}" type="presParOf" srcId="{ECA91C9D-803C-4E78-BD77-B4CC534F684C}" destId="{AB709CC8-E9CF-43BB-9A9F-7EE4995CF8F6}" srcOrd="0" destOrd="0" presId="urn:microsoft.com/office/officeart/2011/layout/HexagonRadial"/>
    <dgm:cxn modelId="{B5B75514-41DE-41A8-AEA4-381A2A4078EB}" type="presParOf" srcId="{C3D26457-7236-4470-B0C4-B087510617BE}" destId="{8A64CC94-C6A8-46A1-A293-DA9C6AF60CF8}" srcOrd="12" destOrd="0" presId="urn:microsoft.com/office/officeart/2011/layout/HexagonRadial"/>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198DCCC-E7E4-4BD3-A433-3EE57768C22E}">
      <dsp:nvSpPr>
        <dsp:cNvPr id="0" name=""/>
        <dsp:cNvSpPr/>
      </dsp:nvSpPr>
      <dsp:spPr>
        <a:xfrm>
          <a:off x="2951999" y="1638474"/>
          <a:ext cx="2082572" cy="1801509"/>
        </a:xfrm>
        <a:prstGeom prst="hexagon">
          <a:avLst>
            <a:gd name="adj" fmla="val 28570"/>
            <a:gd name="vf" fmla="val 115470"/>
          </a:avLst>
        </a:prstGeom>
        <a:solidFill>
          <a:srgbClr val="C0D94E"/>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it-IT" sz="1600" kern="1200" dirty="0" smtClean="0">
              <a:solidFill>
                <a:srgbClr val="000000"/>
              </a:solidFill>
              <a:latin typeface="Garamond" panose="02020404030301010803" pitchFamily="18" charset="0"/>
            </a:rPr>
            <a:t>NEET all’interno di nuclei familiari richiedenti il </a:t>
          </a:r>
        </a:p>
        <a:p>
          <a:pPr lvl="0" algn="ctr" defTabSz="711200">
            <a:lnSpc>
              <a:spcPct val="90000"/>
            </a:lnSpc>
            <a:spcBef>
              <a:spcPct val="0"/>
            </a:spcBef>
            <a:spcAft>
              <a:spcPct val="35000"/>
            </a:spcAft>
          </a:pPr>
          <a:r>
            <a:rPr lang="it-IT" sz="1600" kern="1200" dirty="0" smtClean="0">
              <a:solidFill>
                <a:srgbClr val="000000"/>
              </a:solidFill>
              <a:latin typeface="Garamond" panose="02020404030301010803" pitchFamily="18" charset="0"/>
            </a:rPr>
            <a:t>REI</a:t>
          </a:r>
          <a:endParaRPr lang="it-IT" sz="1600" kern="1200" dirty="0">
            <a:solidFill>
              <a:srgbClr val="000000"/>
            </a:solidFill>
            <a:latin typeface="Garamond" panose="02020404030301010803" pitchFamily="18" charset="0"/>
          </a:endParaRPr>
        </a:p>
      </dsp:txBody>
      <dsp:txXfrm>
        <a:off x="3297110" y="1937009"/>
        <a:ext cx="1392350" cy="1204439"/>
      </dsp:txXfrm>
    </dsp:sp>
    <dsp:sp modelId="{01E0EFE6-307B-4900-B237-F816260F6DE8}">
      <dsp:nvSpPr>
        <dsp:cNvPr id="0" name=""/>
        <dsp:cNvSpPr/>
      </dsp:nvSpPr>
      <dsp:spPr>
        <a:xfrm>
          <a:off x="7201308" y="0"/>
          <a:ext cx="785748" cy="677026"/>
        </a:xfrm>
        <a:prstGeom prst="hexagon">
          <a:avLst>
            <a:gd name="adj" fmla="val 28900"/>
            <a:gd name="vf" fmla="val 115470"/>
          </a:avLst>
        </a:prstGeom>
        <a:solidFill>
          <a:schemeClr val="bg1"/>
        </a:solidFill>
        <a:ln>
          <a:noFill/>
        </a:ln>
        <a:effectLst/>
      </dsp:spPr>
      <dsp:style>
        <a:lnRef idx="0">
          <a:scrgbClr r="0" g="0" b="0"/>
        </a:lnRef>
        <a:fillRef idx="1">
          <a:scrgbClr r="0" g="0" b="0"/>
        </a:fillRef>
        <a:effectRef idx="0">
          <a:scrgbClr r="0" g="0" b="0"/>
        </a:effectRef>
        <a:fontRef idx="minor"/>
      </dsp:style>
    </dsp:sp>
    <dsp:sp modelId="{D080F280-FF57-42DA-A4B1-F0AF5A504F0C}">
      <dsp:nvSpPr>
        <dsp:cNvPr id="0" name=""/>
        <dsp:cNvSpPr/>
      </dsp:nvSpPr>
      <dsp:spPr>
        <a:xfrm>
          <a:off x="3143834" y="0"/>
          <a:ext cx="1706653" cy="1476455"/>
        </a:xfrm>
        <a:prstGeom prst="hexagon">
          <a:avLst>
            <a:gd name="adj" fmla="val 28570"/>
            <a:gd name="vf" fmla="val 115470"/>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30480" rIns="30480" bIns="30480" numCol="1" spcCol="1270" anchor="ctr" anchorCtr="0">
          <a:noAutofit/>
        </a:bodyPr>
        <a:lstStyle/>
        <a:p>
          <a:pPr lvl="0" algn="ctr" defTabSz="1066800">
            <a:lnSpc>
              <a:spcPct val="90000"/>
            </a:lnSpc>
            <a:spcBef>
              <a:spcPct val="0"/>
            </a:spcBef>
            <a:spcAft>
              <a:spcPct val="35000"/>
            </a:spcAft>
          </a:pPr>
          <a:r>
            <a:rPr lang="it-IT" sz="2400" kern="1200" dirty="0" smtClean="0">
              <a:latin typeface="Garamond" panose="02020404030301010803" pitchFamily="18" charset="0"/>
            </a:rPr>
            <a:t>ANPAL</a:t>
          </a:r>
          <a:endParaRPr lang="it-IT" sz="2400" kern="1200" dirty="0">
            <a:latin typeface="Garamond" panose="02020404030301010803" pitchFamily="18" charset="0"/>
          </a:endParaRPr>
        </a:p>
      </dsp:txBody>
      <dsp:txXfrm>
        <a:off x="3426663" y="244680"/>
        <a:ext cx="1140995" cy="987095"/>
      </dsp:txXfrm>
    </dsp:sp>
    <dsp:sp modelId="{03E14B4A-5C9A-4BD9-AD88-38EA51CEC80F}">
      <dsp:nvSpPr>
        <dsp:cNvPr id="0" name=""/>
        <dsp:cNvSpPr/>
      </dsp:nvSpPr>
      <dsp:spPr>
        <a:xfrm>
          <a:off x="7201308" y="522213"/>
          <a:ext cx="785748" cy="677026"/>
        </a:xfrm>
        <a:prstGeom prst="hexagon">
          <a:avLst>
            <a:gd name="adj" fmla="val 28900"/>
            <a:gd name="vf" fmla="val 115470"/>
          </a:avLst>
        </a:prstGeom>
        <a:solidFill>
          <a:schemeClr val="bg1"/>
        </a:solidFill>
        <a:ln>
          <a:noFill/>
        </a:ln>
        <a:effectLst/>
      </dsp:spPr>
      <dsp:style>
        <a:lnRef idx="0">
          <a:scrgbClr r="0" g="0" b="0"/>
        </a:lnRef>
        <a:fillRef idx="1">
          <a:scrgbClr r="0" g="0" b="0"/>
        </a:fillRef>
        <a:effectRef idx="0">
          <a:scrgbClr r="0" g="0" b="0"/>
        </a:effectRef>
        <a:fontRef idx="minor"/>
      </dsp:style>
    </dsp:sp>
    <dsp:sp modelId="{C65BB9E2-4D78-4E51-BACA-26AAA2728635}">
      <dsp:nvSpPr>
        <dsp:cNvPr id="0" name=""/>
        <dsp:cNvSpPr/>
      </dsp:nvSpPr>
      <dsp:spPr>
        <a:xfrm>
          <a:off x="4709034" y="908119"/>
          <a:ext cx="1706653" cy="1476455"/>
        </a:xfrm>
        <a:prstGeom prst="hexagon">
          <a:avLst>
            <a:gd name="adj" fmla="val 28570"/>
            <a:gd name="vf" fmla="val 115470"/>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400" tIns="25400" rIns="25400" bIns="25400" numCol="1" spcCol="1270" anchor="ctr" anchorCtr="0">
          <a:noAutofit/>
        </a:bodyPr>
        <a:lstStyle/>
        <a:p>
          <a:pPr lvl="0" algn="ctr" defTabSz="866775">
            <a:lnSpc>
              <a:spcPct val="90000"/>
            </a:lnSpc>
            <a:spcBef>
              <a:spcPct val="0"/>
            </a:spcBef>
            <a:spcAft>
              <a:spcPct val="35000"/>
            </a:spcAft>
          </a:pPr>
          <a:r>
            <a:rPr lang="it-IT" sz="1950" kern="1200" dirty="0" smtClean="0">
              <a:latin typeface="Garamond" panose="02020404030301010803" pitchFamily="18" charset="0"/>
            </a:rPr>
            <a:t>REGIONI</a:t>
          </a:r>
          <a:endParaRPr lang="it-IT" sz="1950" kern="1200" dirty="0">
            <a:latin typeface="Garamond" panose="02020404030301010803" pitchFamily="18" charset="0"/>
          </a:endParaRPr>
        </a:p>
      </dsp:txBody>
      <dsp:txXfrm>
        <a:off x="4991863" y="1152799"/>
        <a:ext cx="1140995" cy="987095"/>
      </dsp:txXfrm>
    </dsp:sp>
    <dsp:sp modelId="{9DE8E36E-10D3-4E92-82A8-7E25689DCB9E}">
      <dsp:nvSpPr>
        <dsp:cNvPr id="0" name=""/>
        <dsp:cNvSpPr/>
      </dsp:nvSpPr>
      <dsp:spPr>
        <a:xfrm>
          <a:off x="7201308" y="347755"/>
          <a:ext cx="785748" cy="677026"/>
        </a:xfrm>
        <a:prstGeom prst="hexagon">
          <a:avLst>
            <a:gd name="adj" fmla="val 28900"/>
            <a:gd name="vf" fmla="val 115470"/>
          </a:avLst>
        </a:prstGeom>
        <a:solidFill>
          <a:schemeClr val="bg1"/>
        </a:solidFill>
        <a:ln>
          <a:noFill/>
        </a:ln>
        <a:effectLst/>
      </dsp:spPr>
      <dsp:style>
        <a:lnRef idx="0">
          <a:scrgbClr r="0" g="0" b="0"/>
        </a:lnRef>
        <a:fillRef idx="1">
          <a:scrgbClr r="0" g="0" b="0"/>
        </a:fillRef>
        <a:effectRef idx="0">
          <a:scrgbClr r="0" g="0" b="0"/>
        </a:effectRef>
        <a:fontRef idx="minor"/>
      </dsp:style>
    </dsp:sp>
    <dsp:sp modelId="{751A60F9-06C0-4875-9613-87FC7640891E}">
      <dsp:nvSpPr>
        <dsp:cNvPr id="0" name=""/>
        <dsp:cNvSpPr/>
      </dsp:nvSpPr>
      <dsp:spPr>
        <a:xfrm>
          <a:off x="4709034" y="2693376"/>
          <a:ext cx="1706653" cy="1476455"/>
        </a:xfrm>
        <a:prstGeom prst="hexagon">
          <a:avLst>
            <a:gd name="adj" fmla="val 28570"/>
            <a:gd name="vf" fmla="val 115470"/>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it-IT" sz="2000" kern="1200" dirty="0" smtClean="0">
              <a:latin typeface="Garamond" panose="02020404030301010803" pitchFamily="18" charset="0"/>
            </a:rPr>
            <a:t>CPI</a:t>
          </a:r>
          <a:endParaRPr lang="it-IT" sz="2000" kern="1200" dirty="0">
            <a:latin typeface="Garamond" panose="02020404030301010803" pitchFamily="18" charset="0"/>
          </a:endParaRPr>
        </a:p>
      </dsp:txBody>
      <dsp:txXfrm>
        <a:off x="4991863" y="2938056"/>
        <a:ext cx="1140995" cy="987095"/>
      </dsp:txXfrm>
    </dsp:sp>
    <dsp:sp modelId="{6F8C7247-D277-4E66-8CB6-4F574D34059E}">
      <dsp:nvSpPr>
        <dsp:cNvPr id="0" name=""/>
        <dsp:cNvSpPr/>
      </dsp:nvSpPr>
      <dsp:spPr>
        <a:xfrm>
          <a:off x="7201308" y="864194"/>
          <a:ext cx="785748" cy="677026"/>
        </a:xfrm>
        <a:prstGeom prst="hexagon">
          <a:avLst>
            <a:gd name="adj" fmla="val 28900"/>
            <a:gd name="vf" fmla="val 115470"/>
          </a:avLst>
        </a:prstGeom>
        <a:solidFill>
          <a:schemeClr val="bg1"/>
        </a:solidFill>
        <a:ln>
          <a:noFill/>
        </a:ln>
        <a:effectLst/>
      </dsp:spPr>
      <dsp:style>
        <a:lnRef idx="0">
          <a:scrgbClr r="0" g="0" b="0"/>
        </a:lnRef>
        <a:fillRef idx="1">
          <a:scrgbClr r="0" g="0" b="0"/>
        </a:fillRef>
        <a:effectRef idx="0">
          <a:scrgbClr r="0" g="0" b="0"/>
        </a:effectRef>
        <a:fontRef idx="minor"/>
      </dsp:style>
    </dsp:sp>
    <dsp:sp modelId="{0992136C-A813-4A21-9C66-DFA21B51331C}">
      <dsp:nvSpPr>
        <dsp:cNvPr id="0" name=""/>
        <dsp:cNvSpPr/>
      </dsp:nvSpPr>
      <dsp:spPr>
        <a:xfrm>
          <a:off x="3018387" y="3602511"/>
          <a:ext cx="1957548" cy="1476455"/>
        </a:xfrm>
        <a:prstGeom prst="hexagon">
          <a:avLst>
            <a:gd name="adj" fmla="val 28570"/>
            <a:gd name="vf" fmla="val 115470"/>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lvl="0" algn="ctr" defTabSz="800100">
            <a:lnSpc>
              <a:spcPct val="90000"/>
            </a:lnSpc>
            <a:spcBef>
              <a:spcPct val="0"/>
            </a:spcBef>
            <a:spcAft>
              <a:spcPct val="35000"/>
            </a:spcAft>
          </a:pPr>
          <a:r>
            <a:rPr lang="it-IT" sz="1800" kern="1200" dirty="0" smtClean="0">
              <a:latin typeface="Garamond" panose="02020404030301010803" pitchFamily="18" charset="0"/>
            </a:rPr>
            <a:t>OPERATORI SOCIALI</a:t>
          </a:r>
          <a:endParaRPr lang="it-IT" sz="1800" kern="1200" dirty="0">
            <a:latin typeface="Garamond" panose="02020404030301010803" pitchFamily="18" charset="0"/>
          </a:endParaRPr>
        </a:p>
      </dsp:txBody>
      <dsp:txXfrm>
        <a:off x="3322124" y="3831600"/>
        <a:ext cx="1350074" cy="1018277"/>
      </dsp:txXfrm>
    </dsp:sp>
    <dsp:sp modelId="{AB709CC8-E9CF-43BB-9A9F-7EE4995CF8F6}">
      <dsp:nvSpPr>
        <dsp:cNvPr id="0" name=""/>
        <dsp:cNvSpPr/>
      </dsp:nvSpPr>
      <dsp:spPr>
        <a:xfrm>
          <a:off x="6572078" y="0"/>
          <a:ext cx="785748" cy="677026"/>
        </a:xfrm>
        <a:prstGeom prst="hexagon">
          <a:avLst>
            <a:gd name="adj" fmla="val 28900"/>
            <a:gd name="vf" fmla="val 115470"/>
          </a:avLst>
        </a:prstGeom>
        <a:solidFill>
          <a:schemeClr val="bg1"/>
        </a:solidFill>
        <a:ln>
          <a:noFill/>
        </a:ln>
        <a:effectLst/>
      </dsp:spPr>
      <dsp:style>
        <a:lnRef idx="0">
          <a:scrgbClr r="0" g="0" b="0"/>
        </a:lnRef>
        <a:fillRef idx="1">
          <a:scrgbClr r="0" g="0" b="0"/>
        </a:fillRef>
        <a:effectRef idx="0">
          <a:scrgbClr r="0" g="0" b="0"/>
        </a:effectRef>
        <a:fontRef idx="minor"/>
      </dsp:style>
    </dsp:sp>
    <dsp:sp modelId="{CB4D80E7-DDE5-4BCC-BFE5-972972940BB5}">
      <dsp:nvSpPr>
        <dsp:cNvPr id="0" name=""/>
        <dsp:cNvSpPr/>
      </dsp:nvSpPr>
      <dsp:spPr>
        <a:xfrm>
          <a:off x="1571369" y="2694391"/>
          <a:ext cx="1706653" cy="1476455"/>
        </a:xfrm>
        <a:prstGeom prst="hexagon">
          <a:avLst>
            <a:gd name="adj" fmla="val 28570"/>
            <a:gd name="vf" fmla="val 115470"/>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it-IT" sz="2000" kern="1200" dirty="0" smtClean="0">
              <a:latin typeface="Garamond" panose="02020404030301010803" pitchFamily="18" charset="0"/>
            </a:rPr>
            <a:t>COMUNI</a:t>
          </a:r>
          <a:endParaRPr lang="it-IT" sz="1400" kern="1200" dirty="0">
            <a:latin typeface="Garamond" panose="02020404030301010803" pitchFamily="18" charset="0"/>
          </a:endParaRPr>
        </a:p>
      </dsp:txBody>
      <dsp:txXfrm>
        <a:off x="1854198" y="2939071"/>
        <a:ext cx="1140995" cy="987095"/>
      </dsp:txXfrm>
    </dsp:sp>
    <dsp:sp modelId="{8A64CC94-C6A8-46A1-A293-DA9C6AF60CF8}">
      <dsp:nvSpPr>
        <dsp:cNvPr id="0" name=""/>
        <dsp:cNvSpPr/>
      </dsp:nvSpPr>
      <dsp:spPr>
        <a:xfrm>
          <a:off x="1571369" y="906087"/>
          <a:ext cx="1706653" cy="1476455"/>
        </a:xfrm>
        <a:prstGeom prst="hexagon">
          <a:avLst>
            <a:gd name="adj" fmla="val 28570"/>
            <a:gd name="vf" fmla="val 115470"/>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30480" rIns="30480" bIns="30480" numCol="1" spcCol="1270" anchor="ctr" anchorCtr="0">
          <a:noAutofit/>
        </a:bodyPr>
        <a:lstStyle/>
        <a:p>
          <a:pPr lvl="0" algn="ctr" defTabSz="1066800">
            <a:lnSpc>
              <a:spcPct val="90000"/>
            </a:lnSpc>
            <a:spcBef>
              <a:spcPct val="0"/>
            </a:spcBef>
            <a:spcAft>
              <a:spcPct val="35000"/>
            </a:spcAft>
          </a:pPr>
          <a:r>
            <a:rPr lang="it-IT" sz="2400" kern="1200" dirty="0" smtClean="0">
              <a:latin typeface="Garamond" panose="02020404030301010803" pitchFamily="18" charset="0"/>
            </a:rPr>
            <a:t>INPS</a:t>
          </a:r>
          <a:endParaRPr lang="it-IT" sz="2400" kern="1200" dirty="0">
            <a:latin typeface="Garamond" panose="02020404030301010803" pitchFamily="18" charset="0"/>
          </a:endParaRPr>
        </a:p>
      </dsp:txBody>
      <dsp:txXfrm>
        <a:off x="1854198" y="1150767"/>
        <a:ext cx="1140995" cy="987095"/>
      </dsp:txXfrm>
    </dsp:sp>
  </dsp:spTree>
</dsp:drawing>
</file>

<file path=ppt/diagrams/layout1.xml><?xml version="1.0" encoding="utf-8"?>
<dgm:layoutDef xmlns:dgm="http://schemas.openxmlformats.org/drawingml/2006/diagram" xmlns:a="http://schemas.openxmlformats.org/drawingml/2006/main" uniqueId="urn:microsoft.com/office/officeart/2011/layout/HexagonRadial">
  <dgm:title val="Radiale esagonale"/>
  <dgm:desc val="Mostra un processo sequenziale correlato a un'idea o un tema centrale. Supporta al massimo sei forme di livello 2. Risultati ottimali con piccole quantità di testo. Il testo non utilizzato non viene visualizzato ma rimane disponibile se si cambia il layout."/>
  <dgm:catLst>
    <dgm:cat type="cycle" pri="8500"/>
    <dgm:cat type="officeonline" pri="9000"/>
  </dgm:catLst>
  <dgm:sampData>
    <dgm:dataModel>
      <dgm:ptLst>
        <dgm:pt modelId="0" type="doc"/>
        <dgm:pt modelId="10">
          <dgm:prSet phldr="1"/>
        </dgm:pt>
        <dgm:pt modelId="11">
          <dgm:prSet phldr="1"/>
        </dgm:pt>
        <dgm:pt modelId="12">
          <dgm:prSet phldr="1"/>
        </dgm:pt>
        <dgm:pt modelId="13">
          <dgm:prSet phldr="1"/>
        </dgm:pt>
        <dgm:pt modelId="14">
          <dgm:prSet phldr="1"/>
        </dgm:pt>
        <dgm:pt modelId="15">
          <dgm:prSet phldr="1"/>
        </dgm:pt>
        <dgm:pt modelId="16">
          <dgm:prSet phldr="1"/>
        </dgm:pt>
      </dgm:ptLst>
      <dgm:cxnLst>
        <dgm:cxn modelId="40" srcId="0" destId="10" srcOrd="0" destOrd="0"/>
        <dgm:cxn modelId="50" srcId="10" destId="11" srcOrd="0" destOrd="0"/>
        <dgm:cxn modelId="60" srcId="10" destId="12" srcOrd="0" destOrd="0"/>
        <dgm:cxn modelId="70" srcId="10" destId="13" srcOrd="0" destOrd="0"/>
        <dgm:cxn modelId="80" srcId="10" destId="14" srcOrd="0" destOrd="0"/>
        <dgm:cxn modelId="90" srcId="10" destId="15" srcOrd="0" destOrd="0"/>
        <dgm:cxn modelId="100" srcId="10" destId="16" srcOrd="0" destOrd="0"/>
      </dgm:cxnLst>
      <dgm:bg/>
      <dgm:whole/>
    </dgm:dataModel>
  </dgm:sampData>
  <dgm:styleData>
    <dgm:dataModel>
      <dgm:ptLst>
        <dgm:pt modelId="0" type="doc"/>
        <dgm:pt modelId="10">
          <dgm:prSet phldr="1"/>
        </dgm:pt>
        <dgm:pt modelId="11">
          <dgm:prSet phldr="1"/>
        </dgm:pt>
        <dgm:pt modelId="12">
          <dgm:prSet phldr="1"/>
        </dgm:pt>
        <dgm:pt modelId="13">
          <dgm:prSet phldr="1"/>
        </dgm:pt>
      </dgm:ptLst>
      <dgm:cxnLst>
        <dgm:cxn modelId="40" srcId="0" destId="10" srcOrd="0" destOrd="0"/>
        <dgm:cxn modelId="50" srcId="10" destId="11" srcOrd="0" destOrd="0"/>
        <dgm:cxn modelId="60" srcId="10" destId="12" srcOrd="0" destOrd="0"/>
        <dgm:cxn modelId="70" srcId="10" destId="13" srcOrd="0" destOrd="0"/>
      </dgm:cxnLst>
      <dgm:bg/>
      <dgm:whole/>
    </dgm:dataModel>
  </dgm:styleData>
  <dgm:clrData>
    <dgm:dataModel>
      <dgm:ptLst>
        <dgm:pt modelId="0" type="doc"/>
        <dgm:pt modelId="10">
          <dgm:prSet phldr="1"/>
        </dgm:pt>
        <dgm:pt modelId="11">
          <dgm:prSet phldr="1"/>
        </dgm:pt>
        <dgm:pt modelId="12">
          <dgm:prSet phldr="1"/>
        </dgm:pt>
        <dgm:pt modelId="13">
          <dgm:prSet phldr="1"/>
        </dgm:pt>
        <dgm:pt modelId="14">
          <dgm:prSet phldr="1"/>
        </dgm:pt>
        <dgm:pt modelId="15">
          <dgm:prSet phldr="1"/>
        </dgm:pt>
        <dgm:pt modelId="16">
          <dgm:prSet phldr="1"/>
        </dgm:pt>
      </dgm:ptLst>
      <dgm:cxnLst>
        <dgm:cxn modelId="40" srcId="0" destId="10" srcOrd="0" destOrd="0"/>
        <dgm:cxn modelId="50" srcId="10" destId="11" srcOrd="0" destOrd="0"/>
        <dgm:cxn modelId="60" srcId="10" destId="12" srcOrd="0" destOrd="0"/>
        <dgm:cxn modelId="70" srcId="10" destId="13" srcOrd="0" destOrd="0"/>
        <dgm:cxn modelId="80" srcId="10" destId="14" srcOrd="0" destOrd="0"/>
        <dgm:cxn modelId="90" srcId="10" destId="15" srcOrd="0" destOrd="0"/>
        <dgm:cxn modelId="100" srcId="10" destId="16" srcOrd="0" destOrd="0"/>
      </dgm:cxnLst>
      <dgm:bg/>
      <dgm:whole/>
    </dgm:dataModel>
  </dgm:clrData>
  <dgm:layoutNode name="Name0">
    <dgm:varLst>
      <dgm:chMax val="1"/>
      <dgm:chPref val="1"/>
      <dgm:dir/>
      <dgm:animOne val="branch"/>
      <dgm:animLvl val="lvl"/>
    </dgm:varLst>
    <dgm:shape xmlns:r="http://schemas.openxmlformats.org/officeDocument/2006/relationships" r:blip="">
      <dgm:adjLst/>
    </dgm:shape>
    <dgm:choose name="Name1">
      <dgm:if name="Name2" func="var" arg="dir" op="equ" val="norm">
        <dgm:choose name="Name3">
          <dgm:if name="Name4" axis="ch ch" ptType="node node" st="1 1" cnt="1 0" func="cnt" op="equ" val="0">
            <dgm:alg type="composite">
              <dgm:param type="ar" val="1.1561"/>
            </dgm:alg>
            <dgm:constrLst>
              <dgm:constr type="primFontSz" for="des" forName="Parent" val="65"/>
              <dgm:constr type="l" for="ch" forName="Parent" refType="w" fact="0"/>
              <dgm:constr type="t" for="ch" forName="Parent" refType="h" fact="0"/>
              <dgm:constr type="w" for="ch" forName="Parent" refType="w"/>
              <dgm:constr type="h" for="ch" forName="Parent" refType="h"/>
            </dgm:constrLst>
          </dgm:if>
          <dgm:if name="Name5" axis="ch ch" ptType="node node" st="1 1" cnt="1 0" func="cnt" op="lte" val="1">
            <dgm:alg type="composite">
              <dgm:param type="ar" val="1.368"/>
            </dgm:alg>
            <dgm:constrLst>
              <dgm:constr type="primFontSz" for="des" forName="Parent" val="65"/>
              <dgm:constr type="primFontSz" for="des" forName="Child1" val="65"/>
              <dgm:constr type="primFontSz" for="des" forName="Child1" refType="primFontSz" refFor="des" refForName="Parent" op="lte"/>
              <dgm:constr type="l" for="ch" forName="Accent1" refType="w" fact="0.1685"/>
              <dgm:constr type="t" for="ch" forName="Accent1" refType="h" fact="0.2946"/>
              <dgm:constr type="w" for="ch" forName="Accent1" refType="w" fact="0.462"/>
              <dgm:constr type="h" for="ch" forName="Accent1" refType="h" fact="0.5472"/>
              <dgm:constr type="l" for="ch" forName="Parent" refType="w" fact="0"/>
              <dgm:constr type="t" for="ch" forName="Parent" refType="h" fact="0.2885"/>
              <dgm:constr type="w" for="ch" forName="Parent" refType="w" fact="0.6013"/>
              <dgm:constr type="h" for="ch" forName="Parent" refType="h" fact="0.7115"/>
              <dgm:constr type="l" for="ch" forName="Child1" refType="w" fact="0.5073"/>
              <dgm:constr type="t" for="ch" forName="Child1" refType="h" fact="0"/>
              <dgm:constr type="w" for="ch" forName="Child1" refType="w" fact="0.4927"/>
              <dgm:constr type="h" for="ch" forName="Child1" refType="h" fact="0.5831"/>
            </dgm:constrLst>
          </dgm:if>
          <dgm:if name="Name6" axis="ch ch" ptType="node node" st="1 1" cnt="1 0" func="cnt" op="equ" val="2">
            <dgm:alg type="composite">
              <dgm:param type="ar" val="1.0619"/>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2" refType="primFontSz" refFor="des" refForName="Child1" op="equ"/>
              <dgm:constr type="l" for="ch" forName="Accent2" refType="w" fact="0.6413"/>
              <dgm:constr type="t" for="ch" forName="Accent2" refType="h" fact="0.3477"/>
              <dgm:constr type="w" for="ch" forName="Accent2" refType="w" fact="0.2269"/>
              <dgm:constr type="h" for="ch" forName="Accent2" refType="h" fact="0.2076"/>
              <dgm:constr type="l" for="ch" forName="Accent1" refType="w" fact="0"/>
              <dgm:constr type="t" for="ch" forName="Accent1" refType="h" fact="0"/>
              <dgm:constr type="w" for="ch" forName="Accent1" refType="w" fact="0"/>
              <dgm:constr type="h" for="ch" forName="Accent1" refType="h" fact="0"/>
              <dgm:constr type="l" for="ch" forName="Parent" refType="w" fact="0"/>
              <dgm:constr type="t" for="ch" forName="Parent" refType="h" fact="0.2239"/>
              <dgm:constr type="w" for="ch" forName="Parent" refType="w" fact="0.6013"/>
              <dgm:constr type="h" for="ch" forName="Parent" refType="h" fact="0.5523"/>
              <dgm:constr type="l" for="ch" forName="Child1" refType="w" fact="0.5073"/>
              <dgm:constr type="t" for="ch" forName="Child1" refType="h" fact="0"/>
              <dgm:constr type="w" for="ch" forName="Child1" refType="w" fact="0.4927"/>
              <dgm:constr type="h" for="ch" forName="Child1" refType="h" fact="0.4527"/>
              <dgm:constr type="l" for="ch" forName="Child2" refType="w" fact="0.5073"/>
              <dgm:constr type="t" for="ch" forName="Child2" refType="h" fact="0.5473"/>
              <dgm:constr type="w" for="ch" forName="Child2" refType="w" fact="0.4927"/>
              <dgm:constr type="h" for="ch" forName="Child2" refType="h" fact="0.4527"/>
            </dgm:constrLst>
          </dgm:if>
          <dgm:if name="Name7" axis="ch ch" ptType="node node" st="1 1" cnt="1 0" func="cnt" op="equ" val="3">
            <dgm:alg type="composite">
              <dgm:param type="ar" val="0.8305"/>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2" refType="primFontSz" refFor="des" refForName="Child1" op="equ"/>
              <dgm:constr type="primFontSz" for="des" forName="Child3" refType="primFontSz" refFor="des" refForName="Child1" op="equ"/>
              <dgm:constr type="l" for="ch" forName="Accent3" refType="w" fact="0.4573"/>
              <dgm:constr type="t" for="ch" forName="Accent3" refType="h" fact="0.6145"/>
              <dgm:constr type="w" for="ch" forName="Accent3" refType="w" fact="0.2269"/>
              <dgm:constr type="h" for="ch" forName="Accent3" refType="h" fact="0.1623"/>
              <dgm:constr type="l" for="ch" forName="Accent2" refType="w" fact="0.6413"/>
              <dgm:constr type="t" for="ch" forName="Accent2" refType="h" fact="0.2719"/>
              <dgm:constr type="w" for="ch" forName="Accent2" refType="w" fact="0.2269"/>
              <dgm:constr type="h" for="ch" forName="Accent2" refType="h" fact="0.1623"/>
              <dgm:constr type="l" for="ch" forName="Accent1" refType="w" fact="0"/>
              <dgm:constr type="t" for="ch" forName="Accent1" refType="h" fact="0"/>
              <dgm:constr type="w" for="ch" forName="Accent1" refType="w" fact="0"/>
              <dgm:constr type="h" for="ch" forName="Accent1" refType="h" fact="0"/>
              <dgm:constr type="l" for="ch" forName="Child3" refType="w" fact="0.0554"/>
              <dgm:constr type="t" for="ch" forName="Child3" refType="h" fact="0.646"/>
              <dgm:constr type="w" for="ch" forName="Child3" refType="w" fact="0.4927"/>
              <dgm:constr type="h" for="ch" forName="Child3" refType="h" fact="0.354"/>
              <dgm:constr type="l" for="ch" forName="Parent" refType="w" fact="0"/>
              <dgm:constr type="t" for="ch" forName="Parent" refType="h" fact="0.1751"/>
              <dgm:constr type="w" for="ch" forName="Parent" refType="w" fact="0.6013"/>
              <dgm:constr type="h" for="ch" forName="Parent" refType="h" fact="0.4319"/>
              <dgm:constr type="l" for="ch" forName="Child1" refType="w" fact="0.5073"/>
              <dgm:constr type="t" for="ch" forName="Child1" refType="h" fact="0"/>
              <dgm:constr type="w" for="ch" forName="Child1" refType="w" fact="0.4927"/>
              <dgm:constr type="h" for="ch" forName="Child1" refType="h" fact="0.354"/>
              <dgm:constr type="l" for="ch" forName="Child2" refType="w" fact="0.5073"/>
              <dgm:constr type="t" for="ch" forName="Child2" refType="h" fact="0.428"/>
              <dgm:constr type="w" for="ch" forName="Child2" refType="w" fact="0.4927"/>
              <dgm:constr type="h" for="ch" forName="Child2" refType="h" fact="0.354"/>
            </dgm:constrLst>
          </dgm:if>
          <dgm:if name="Name8" axis="ch ch" ptType="node node" st="1 1" cnt="1 0" func="cnt" op="equ" val="4">
            <dgm:alg type="composite">
              <dgm:param type="ar" val="0.682"/>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4" refType="w" fact="0.4573"/>
              <dgm:constr type="t" for="ch" forName="Accent4" refType="h" fact="0.6834"/>
              <dgm:constr type="w" for="ch" forName="Accent4" refType="w" fact="0.2269"/>
              <dgm:constr type="h" for="ch" forName="Accent4" refType="h" fact="0.1333"/>
              <dgm:constr type="l" for="ch" forName="Accent3" refType="w" fact="0.6413"/>
              <dgm:constr type="t" for="ch" forName="Accent3" refType="h" fact="0.4021"/>
              <dgm:constr type="w" for="ch" forName="Accent3" refType="w" fact="0.2269"/>
              <dgm:constr type="h" for="ch" forName="Accent3" refType="h" fact="0.1333"/>
              <dgm:constr type="l" for="ch" forName="Accent2" refType="w" fact="0.3765"/>
              <dgm:constr type="t" for="ch" forName="Accent2" refType="h" fact="0.1529"/>
              <dgm:constr type="w" for="ch" forName="Accent2" refType="w" fact="0.2269"/>
              <dgm:constr type="h" for="ch" forName="Accent2" refType="h" fact="0.1333"/>
              <dgm:constr type="l" for="ch" forName="Accent1" refType="w" fact="0"/>
              <dgm:constr type="t" for="ch" forName="Accent1" refType="h" fact="0"/>
              <dgm:constr type="w" for="ch" forName="Accent1" refType="w" fact="0"/>
              <dgm:constr type="h" for="ch" forName="Accent1" refType="h" fact="0"/>
              <dgm:constr type="l" for="ch" forName="Child4" refType="w" fact="0.0554"/>
              <dgm:constr type="t" for="ch" forName="Child4" refType="h" fact="0.7093"/>
              <dgm:constr type="w" for="ch" forName="Child4" refType="w" fact="0.4927"/>
              <dgm:constr type="h" for="ch" forName="Child4" refType="h" fact="0.2907"/>
              <dgm:constr type="l" for="ch" forName="Parent" refType="w" fact="0"/>
              <dgm:constr type="t" for="ch" forName="Parent" refType="h" fact="0.3226"/>
              <dgm:constr type="w" for="ch" forName="Parent" refType="w" fact="0.6013"/>
              <dgm:constr type="h" for="ch" forName="Parent" refType="h" fact="0.3547"/>
              <dgm:constr type="l" for="ch" forName="Child2" refType="w" fact="0.5073"/>
              <dgm:constr type="t" for="ch" forName="Child2" refType="h" fact="0.1788"/>
              <dgm:constr type="w" for="ch" forName="Child2" refType="w" fact="0.4927"/>
              <dgm:constr type="h" for="ch" forName="Child2" refType="h" fact="0.2907"/>
              <dgm:constr type="l" for="ch" forName="Child3" refType="w" fact="0.5073"/>
              <dgm:constr type="t" for="ch" forName="Child3" refType="h" fact="0.5303"/>
              <dgm:constr type="w" for="ch" forName="Child3" refType="w" fact="0.4927"/>
              <dgm:constr type="h" for="ch" forName="Child3" refType="h" fact="0.2907"/>
              <dgm:constr type="l" for="ch" forName="Child1" refType="w" fact="0.0554"/>
              <dgm:constr type="t" for="ch" forName="Child1" refType="h" fact="0"/>
              <dgm:constr type="w" for="ch" forName="Child1" refType="w" fact="0.4927"/>
              <dgm:constr type="h" for="ch" forName="Child1" refType="h" fact="0.2907"/>
            </dgm:constrLst>
          </dgm:if>
          <dgm:if name="Name9" axis="ch ch" ptType="node node" st="1 1" cnt="1 0" func="cnt" op="equ" val="5">
            <dgm:alg type="composite">
              <dgm:param type="ar" val="0.9538"/>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5"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5" refType="w" fact="0.2858"/>
              <dgm:constr type="t" for="ch" forName="Accent5" refType="h" fact="0.7126"/>
              <dgm:constr type="w" for="ch" forName="Accent5" refType="w" fact="0.1622"/>
              <dgm:constr type="h" for="ch" forName="Accent5" refType="h" fact="0.1333"/>
              <dgm:constr type="l" for="ch" forName="Accent4" refType="w" fact="0.612"/>
              <dgm:constr type="t" for="ch" forName="Accent4" refType="h" fact="0.6834"/>
              <dgm:constr type="w" for="ch" forName="Accent4" refType="w" fact="0.1622"/>
              <dgm:constr type="h" for="ch" forName="Accent4" refType="h" fact="0.1333"/>
              <dgm:constr type="l" for="ch" forName="Accent3" refType="w" fact="0.7435"/>
              <dgm:constr type="t" for="ch" forName="Accent3" refType="h" fact="0.4021"/>
              <dgm:constr type="w" for="ch" forName="Accent3" refType="w" fact="0.1622"/>
              <dgm:constr type="h" for="ch" forName="Accent3" refType="h" fact="0.1333"/>
              <dgm:constr type="l" for="ch" forName="Accent2" refType="w" fact="0.5542"/>
              <dgm:constr type="t" for="ch" forName="Accent2" refType="h" fact="0.1529"/>
              <dgm:constr type="w" for="ch" forName="Accent2" refType="w" fact="0.1622"/>
              <dgm:constr type="h" for="ch" forName="Accent2" refType="h" fact="0.1333"/>
              <dgm:constr type="l" for="ch" forName="Accent1" refType="w" fact="0"/>
              <dgm:constr type="t" for="ch" forName="Accent1" refType="h" fact="0"/>
              <dgm:constr type="w" for="ch" forName="Accent1" refType="w" fact="0"/>
              <dgm:constr type="h" for="ch" forName="Accent1" refType="h" fact="0"/>
              <dgm:constr type="l" for="ch" forName="Child4" refType="w" fact="0.3246"/>
              <dgm:constr type="t" for="ch" forName="Child4" refType="h" fact="0.7093"/>
              <dgm:constr type="w" for="ch" forName="Child4" refType="w" fact="0.3523"/>
              <dgm:constr type="h" for="ch" forName="Child4" refType="h" fact="0.2907"/>
              <dgm:constr type="l" for="ch" forName="Parent" refType="w" fact="0.285"/>
              <dgm:constr type="t" for="ch" forName="Parent" refType="h" fact="0.3226"/>
              <dgm:constr type="w" for="ch" forName="Parent" refType="w" fact="0.4299"/>
              <dgm:constr type="h" for="ch" forName="Parent" refType="h" fact="0.3547"/>
              <dgm:constr type="l" for="ch" forName="Child2" refType="w" fact="0.6477"/>
              <dgm:constr type="t" for="ch" forName="Child2" refType="h" fact="0.1788"/>
              <dgm:constr type="w" for="ch" forName="Child2" refType="w" fact="0.3523"/>
              <dgm:constr type="h" for="ch" forName="Child2" refType="h" fact="0.2907"/>
              <dgm:constr type="l" for="ch" forName="Child3" refType="w" fact="0.6477"/>
              <dgm:constr type="t" for="ch" forName="Child3" refType="h" fact="0.5303"/>
              <dgm:constr type="w" for="ch" forName="Child3" refType="w" fact="0.3523"/>
              <dgm:constr type="h" for="ch" forName="Child3" refType="h" fact="0.2907"/>
              <dgm:constr type="l" for="ch" forName="Child5" refType="w" fact="0"/>
              <dgm:constr type="t" for="ch" forName="Child5" refType="h" fact="0.5305"/>
              <dgm:constr type="w" for="ch" forName="Child5" refType="w" fact="0.3523"/>
              <dgm:constr type="h" for="ch" forName="Child5" refType="h" fact="0.2907"/>
              <dgm:constr type="l" for="ch" forName="Child1" refType="w" fact="0.3246"/>
              <dgm:constr type="t" for="ch" forName="Child1" refType="h" fact="0"/>
              <dgm:constr type="w" for="ch" forName="Child1" refType="w" fact="0.3523"/>
              <dgm:constr type="h" for="ch" forName="Child1" refType="h" fact="0.2907"/>
            </dgm:constrLst>
          </dgm:if>
          <dgm:else name="Name10">
            <dgm:alg type="composite">
              <dgm:param type="ar" val="0.9538"/>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5" refType="primFontSz" refFor="des" refForName="Parent" op="lte"/>
              <dgm:constr type="primFontSz" for="des" forName="Child6" refType="primFontSz" refFor="des" refForName="Parent" op="lte"/>
              <dgm:constr type="primFontSz" for="des" forName="Child7"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ptType="node" op="equ" val="65"/>
              <dgm:constr type="l" for="ch" forName="Accent6" refType="w" fact="0.0934"/>
              <dgm:constr type="t" for="ch" forName="Accent6" refType="h" fact="0.4635"/>
              <dgm:constr type="w" for="ch" forName="Accent6" refType="w" fact="0.1622"/>
              <dgm:constr type="h" for="ch" forName="Accent6" refType="h" fact="0.1333"/>
              <dgm:constr type="l" for="ch" forName="Accent5" refType="w" fact="0.2858"/>
              <dgm:constr type="t" for="ch" forName="Accent5" refType="h" fact="0.7126"/>
              <dgm:constr type="w" for="ch" forName="Accent5" refType="w" fact="0.1622"/>
              <dgm:constr type="h" for="ch" forName="Accent5" refType="h" fact="0.1333"/>
              <dgm:constr type="l" for="ch" forName="Accent4" refType="w" fact="0.612"/>
              <dgm:constr type="t" for="ch" forName="Accent4" refType="h" fact="0.6834"/>
              <dgm:constr type="w" for="ch" forName="Accent4" refType="w" fact="0.1622"/>
              <dgm:constr type="h" for="ch" forName="Accent4" refType="h" fact="0.1333"/>
              <dgm:constr type="l" for="ch" forName="Accent3" refType="w" fact="0.7435"/>
              <dgm:constr type="t" for="ch" forName="Accent3" refType="h" fact="0.4021"/>
              <dgm:constr type="w" for="ch" forName="Accent3" refType="w" fact="0.1622"/>
              <dgm:constr type="h" for="ch" forName="Accent3" refType="h" fact="0.1333"/>
              <dgm:constr type="l" for="ch" forName="Accent2" refType="w" fact="0.5542"/>
              <dgm:constr type="t" for="ch" forName="Accent2" refType="h" fact="0.1529"/>
              <dgm:constr type="w" for="ch" forName="Accent2" refType="w" fact="0.1622"/>
              <dgm:constr type="h" for="ch" forName="Accent2" refType="h" fact="0.1333"/>
              <dgm:constr type="l" for="ch" forName="Accent1" refType="w" fact="0"/>
              <dgm:constr type="t" for="ch" forName="Accent1" refType="h" fact="0"/>
              <dgm:constr type="w" for="ch" forName="Accent1" refType="w" fact="0"/>
              <dgm:constr type="h" for="ch" forName="Accent1" refType="h" fact="0"/>
              <dgm:constr type="l" for="ch" forName="Child4" refType="w" fact="0.3246"/>
              <dgm:constr type="t" for="ch" forName="Child4" refType="h" fact="0.7093"/>
              <dgm:constr type="w" for="ch" forName="Child4" refType="w" fact="0.3523"/>
              <dgm:constr type="h" for="ch" forName="Child4" refType="h" fact="0.2907"/>
              <dgm:constr type="l" for="ch" forName="Parent" refType="w" fact="0.285"/>
              <dgm:constr type="t" for="ch" forName="Parent" refType="h" fact="0.3226"/>
              <dgm:constr type="w" for="ch" forName="Parent" refType="w" fact="0.4299"/>
              <dgm:constr type="h" for="ch" forName="Parent" refType="h" fact="0.3547"/>
              <dgm:constr type="l" for="ch" forName="Child2" refType="w" fact="0.6477"/>
              <dgm:constr type="t" for="ch" forName="Child2" refType="h" fact="0.1788"/>
              <dgm:constr type="w" for="ch" forName="Child2" refType="w" fact="0.3523"/>
              <dgm:constr type="h" for="ch" forName="Child2" refType="h" fact="0.2907"/>
              <dgm:constr type="l" for="ch" forName="Child3" refType="w" fact="0.6477"/>
              <dgm:constr type="t" for="ch" forName="Child3" refType="h" fact="0.5303"/>
              <dgm:constr type="w" for="ch" forName="Child3" refType="w" fact="0.3523"/>
              <dgm:constr type="h" for="ch" forName="Child3" refType="h" fact="0.2907"/>
              <dgm:constr type="l" for="ch" forName="Child5" refType="w" fact="0"/>
              <dgm:constr type="t" for="ch" forName="Child5" refType="h" fact="0.5305"/>
              <dgm:constr type="w" for="ch" forName="Child5" refType="w" fact="0.3523"/>
              <dgm:constr type="h" for="ch" forName="Child5" refType="h" fact="0.2907"/>
              <dgm:constr type="l" for="ch" forName="Child6" refType="w" fact="0"/>
              <dgm:constr type="t" for="ch" forName="Child6" refType="h" fact="0.1784"/>
              <dgm:constr type="w" for="ch" forName="Child6" refType="w" fact="0.3523"/>
              <dgm:constr type="h" for="ch" forName="Child6" refType="h" fact="0.2907"/>
              <dgm:constr type="l" for="ch" forName="Child1" refType="w" fact="0.3246"/>
              <dgm:constr type="t" for="ch" forName="Child1" refType="h" fact="0"/>
              <dgm:constr type="w" for="ch" forName="Child1" refType="w" fact="0.3523"/>
              <dgm:constr type="h" for="ch" forName="Child1" refType="h" fact="0.2907"/>
            </dgm:constrLst>
          </dgm:else>
        </dgm:choose>
      </dgm:if>
      <dgm:else name="Name11">
        <dgm:choose name="Name12">
          <dgm:if name="Name13" axis="ch ch" ptType="node node" st="1 1" cnt="1 0" func="cnt" op="equ" val="0">
            <dgm:alg type="composite">
              <dgm:param type="ar" val="1.1561"/>
            </dgm:alg>
            <dgm:constrLst>
              <dgm:constr type="primFontSz" for="des" forName="Parent" val="65"/>
              <dgm:constr type="l" for="ch" forName="Parent" refType="w" fact="0"/>
              <dgm:constr type="t" for="ch" forName="Parent" refType="h" fact="0"/>
              <dgm:constr type="w" for="ch" forName="Parent" refType="w"/>
              <dgm:constr type="h" for="ch" forName="Parent" refType="h"/>
            </dgm:constrLst>
          </dgm:if>
          <dgm:if name="Name14" axis="ch ch" ptType="node node" st="1 1" cnt="1 0" func="cnt" op="lte" val="1">
            <dgm:alg type="composite">
              <dgm:param type="ar" val="1.368"/>
            </dgm:alg>
            <dgm:constrLst>
              <dgm:constr type="primFontSz" for="des" forName="Parent" val="65"/>
              <dgm:constr type="primFontSz" for="des" forName="Child1" val="65"/>
              <dgm:constr type="primFontSz" for="des" forName="Child1" refType="primFontSz" refFor="des" refForName="Parent" op="lte"/>
              <dgm:constr type="r" for="ch" forName="Accent1" refType="w" fact="0.8315"/>
              <dgm:constr type="t" for="ch" forName="Accent1" refType="h" fact="0.2946"/>
              <dgm:constr type="w" for="ch" forName="Accent1" refType="w" fact="0.462"/>
              <dgm:constr type="h" for="ch" forName="Accent1" refType="h" fact="0.5472"/>
              <dgm:constr type="r" for="ch" forName="Parent" refType="w"/>
              <dgm:constr type="t" for="ch" forName="Parent" refType="h" fact="0.2885"/>
              <dgm:constr type="w" for="ch" forName="Parent" refType="w" fact="0.6013"/>
              <dgm:constr type="h" for="ch" forName="Parent" refType="h" fact="0.7115"/>
              <dgm:constr type="r" for="ch" forName="Child1" refType="w" fact="0.4927"/>
              <dgm:constr type="t" for="ch" forName="Child1" refType="h" fact="0"/>
              <dgm:constr type="w" for="ch" forName="Child1" refType="w" fact="0.4927"/>
              <dgm:constr type="h" for="ch" forName="Child1" refType="h" fact="0.5831"/>
            </dgm:constrLst>
          </dgm:if>
          <dgm:if name="Name15" axis="ch ch" ptType="node node" st="1 1" cnt="1 0" func="cnt" op="equ" val="2">
            <dgm:alg type="composite">
              <dgm:param type="ar" val="1.0619"/>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2" refType="primFontSz" refFor="des" refForName="Child1" op="equ"/>
              <dgm:constr type="r" for="ch" forName="Accent2" refType="w" fact="0.3587"/>
              <dgm:constr type="t" for="ch" forName="Accent2" refType="h" fact="0.3477"/>
              <dgm:constr type="w" for="ch" forName="Accent2" refType="w" fact="0.2269"/>
              <dgm:constr type="h" for="ch" forName="Accent2" refType="h" fact="0.2076"/>
              <dgm:constr type="r" for="ch" forName="Accent1" refType="w" fact="0"/>
              <dgm:constr type="t" for="ch" forName="Accent1" refType="h" fact="0"/>
              <dgm:constr type="w" for="ch" forName="Accent1" refType="w" fact="0"/>
              <dgm:constr type="h" for="ch" forName="Accent1" refType="h" fact="0"/>
              <dgm:constr type="r" for="ch" forName="Parent" refType="w"/>
              <dgm:constr type="t" for="ch" forName="Parent" refType="h" fact="0.2239"/>
              <dgm:constr type="w" for="ch" forName="Parent" refType="w" fact="0.6013"/>
              <dgm:constr type="h" for="ch" forName="Parent" refType="h" fact="0.5523"/>
              <dgm:constr type="r" for="ch" forName="Child1" refType="w" fact="0.4927"/>
              <dgm:constr type="t" for="ch" forName="Child1" refType="h" fact="0"/>
              <dgm:constr type="w" for="ch" forName="Child1" refType="w" fact="0.4927"/>
              <dgm:constr type="h" for="ch" forName="Child1" refType="h" fact="0.4527"/>
              <dgm:constr type="r" for="ch" forName="Child2" refType="w" fact="0.5073"/>
              <dgm:constr type="t" for="ch" forName="Child2" refType="h" fact="0.5473"/>
              <dgm:constr type="w" for="ch" forName="Child2" refType="w" fact="0.4927"/>
              <dgm:constr type="h" for="ch" forName="Child2" refType="h" fact="0.4527"/>
            </dgm:constrLst>
          </dgm:if>
          <dgm:if name="Name16" axis="ch ch" ptType="node node" st="1 1" cnt="1 0" func="cnt" op="equ" val="3">
            <dgm:alg type="composite">
              <dgm:param type="ar" val="0.8305"/>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2" refType="primFontSz" refFor="des" refForName="Child1" op="equ"/>
              <dgm:constr type="primFontSz" for="des" forName="Child3" refType="primFontSz" refFor="des" refForName="Child1" op="equ"/>
              <dgm:constr type="r" for="ch" forName="Accent3" refType="w" fact="0.5427"/>
              <dgm:constr type="t" for="ch" forName="Accent3" refType="h" fact="0.6145"/>
              <dgm:constr type="w" for="ch" forName="Accent3" refType="w" fact="0.2269"/>
              <dgm:constr type="h" for="ch" forName="Accent3" refType="h" fact="0.1623"/>
              <dgm:constr type="r" for="ch" forName="Accent2" refType="w" fact="0.3587"/>
              <dgm:constr type="t" for="ch" forName="Accent2" refType="h" fact="0.2719"/>
              <dgm:constr type="w" for="ch" forName="Accent2" refType="w" fact="0.2269"/>
              <dgm:constr type="h" for="ch" forName="Accent2" refType="h" fact="0.1623"/>
              <dgm:constr type="r" for="ch" forName="Accent1" refType="w" fact="0"/>
              <dgm:constr type="t" for="ch" forName="Accent1" refType="h" fact="0"/>
              <dgm:constr type="w" for="ch" forName="Accent1" refType="w" fact="0"/>
              <dgm:constr type="h" for="ch" forName="Accent1" refType="h" fact="0"/>
              <dgm:constr type="r" for="ch" forName="Child3" refType="w" fact="0.9446"/>
              <dgm:constr type="t" for="ch" forName="Child3" refType="h" fact="0.646"/>
              <dgm:constr type="w" for="ch" forName="Child3" refType="w" fact="0.4927"/>
              <dgm:constr type="h" for="ch" forName="Child3" refType="h" fact="0.354"/>
              <dgm:constr type="r" for="ch" forName="Parent" refType="w"/>
              <dgm:constr type="t" for="ch" forName="Parent" refType="h" fact="0.1751"/>
              <dgm:constr type="w" for="ch" forName="Parent" refType="w" fact="0.6013"/>
              <dgm:constr type="h" for="ch" forName="Parent" refType="h" fact="0.4319"/>
              <dgm:constr type="r" for="ch" forName="Child1" refType="w" fact="0.4927"/>
              <dgm:constr type="t" for="ch" forName="Child1" refType="h" fact="0"/>
              <dgm:constr type="w" for="ch" forName="Child1" refType="w" fact="0.4927"/>
              <dgm:constr type="h" for="ch" forName="Child1" refType="h" fact="0.354"/>
              <dgm:constr type="r" for="ch" forName="Child2" refType="w" fact="0.4927"/>
              <dgm:constr type="t" for="ch" forName="Child2" refType="h" fact="0.428"/>
              <dgm:constr type="w" for="ch" forName="Child2" refType="w" fact="0.4927"/>
              <dgm:constr type="h" for="ch" forName="Child2" refType="h" fact="0.354"/>
            </dgm:constrLst>
          </dgm:if>
          <dgm:if name="Name17" axis="ch ch" ptType="node node" st="1 1" cnt="1 0" func="cnt" op="equ" val="4">
            <dgm:alg type="composite">
              <dgm:param type="ar" val="0.682"/>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r" for="ch" forName="Accent4" refType="w" fact="0.5427"/>
              <dgm:constr type="t" for="ch" forName="Accent4" refType="h" fact="0.6834"/>
              <dgm:constr type="w" for="ch" forName="Accent4" refType="w" fact="0.2269"/>
              <dgm:constr type="h" for="ch" forName="Accent4" refType="h" fact="0.1333"/>
              <dgm:constr type="r" for="ch" forName="Accent3" refType="w" fact="0.3587"/>
              <dgm:constr type="t" for="ch" forName="Accent3" refType="h" fact="0.4021"/>
              <dgm:constr type="w" for="ch" forName="Accent3" refType="w" fact="0.2269"/>
              <dgm:constr type="h" for="ch" forName="Accent3" refType="h" fact="0.1333"/>
              <dgm:constr type="r" for="ch" forName="Accent2" refType="w" fact="0.6235"/>
              <dgm:constr type="t" for="ch" forName="Accent2" refType="h" fact="0.1529"/>
              <dgm:constr type="w" for="ch" forName="Accent2" refType="w" fact="0.2269"/>
              <dgm:constr type="h" for="ch" forName="Accent2" refType="h" fact="0.1333"/>
              <dgm:constr type="r" for="ch" forName="Accent1" refType="w" fact="0"/>
              <dgm:constr type="t" for="ch" forName="Accent1" refType="h" fact="0"/>
              <dgm:constr type="w" for="ch" forName="Accent1" refType="w" fact="0"/>
              <dgm:constr type="h" for="ch" forName="Accent1" refType="h" fact="0"/>
              <dgm:constr type="r" for="ch" forName="Child4" refType="w" fact="0.9446"/>
              <dgm:constr type="t" for="ch" forName="Child4" refType="h" fact="0.7093"/>
              <dgm:constr type="w" for="ch" forName="Child4" refType="w" fact="0.4927"/>
              <dgm:constr type="h" for="ch" forName="Child4" refType="h" fact="0.2907"/>
              <dgm:constr type="r" for="ch" forName="Parent" refType="w"/>
              <dgm:constr type="t" for="ch" forName="Parent" refType="h" fact="0.3226"/>
              <dgm:constr type="w" for="ch" forName="Parent" refType="w" fact="0.6013"/>
              <dgm:constr type="h" for="ch" forName="Parent" refType="h" fact="0.3547"/>
              <dgm:constr type="r" for="ch" forName="Child2" refType="w" fact="0.4927"/>
              <dgm:constr type="t" for="ch" forName="Child2" refType="h" fact="0.1788"/>
              <dgm:constr type="w" for="ch" forName="Child2" refType="w" fact="0.4927"/>
              <dgm:constr type="h" for="ch" forName="Child2" refType="h" fact="0.2907"/>
              <dgm:constr type="r" for="ch" forName="Child3" refType="w" fact="0.4927"/>
              <dgm:constr type="t" for="ch" forName="Child3" refType="h" fact="0.5303"/>
              <dgm:constr type="w" for="ch" forName="Child3" refType="w" fact="0.4927"/>
              <dgm:constr type="h" for="ch" forName="Child3" refType="h" fact="0.2907"/>
              <dgm:constr type="r" for="ch" forName="Child1" refType="w" fact="0.9446"/>
              <dgm:constr type="t" for="ch" forName="Child1" refType="h" fact="0"/>
              <dgm:constr type="w" for="ch" forName="Child1" refType="w" fact="0.4927"/>
              <dgm:constr type="h" for="ch" forName="Child1" refType="h" fact="0.2907"/>
            </dgm:constrLst>
          </dgm:if>
          <dgm:if name="Name18" axis="ch ch" ptType="node node" st="1 1" cnt="1 0" func="cnt" op="equ" val="5">
            <dgm:alg type="composite">
              <dgm:param type="ar" val="0.9538"/>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5"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r" for="ch" forName="Accent5" refType="w" fact="0.7142"/>
              <dgm:constr type="t" for="ch" forName="Accent5" refType="h" fact="0.7126"/>
              <dgm:constr type="w" for="ch" forName="Accent5" refType="w" fact="0.1622"/>
              <dgm:constr type="h" for="ch" forName="Accent5" refType="h" fact="0.1333"/>
              <dgm:constr type="r" for="ch" forName="Accent4" refType="w" fact="0.388"/>
              <dgm:constr type="t" for="ch" forName="Accent4" refType="h" fact="0.6834"/>
              <dgm:constr type="w" for="ch" forName="Accent4" refType="w" fact="0.1622"/>
              <dgm:constr type="h" for="ch" forName="Accent4" refType="h" fact="0.1333"/>
              <dgm:constr type="r" for="ch" forName="Accent3" refType="w" fact="0.2565"/>
              <dgm:constr type="t" for="ch" forName="Accent3" refType="h" fact="0.4021"/>
              <dgm:constr type="w" for="ch" forName="Accent3" refType="w" fact="0.1622"/>
              <dgm:constr type="h" for="ch" forName="Accent3" refType="h" fact="0.1333"/>
              <dgm:constr type="r" for="ch" forName="Accent2" refType="w" fact="0.4458"/>
              <dgm:constr type="t" for="ch" forName="Accent2" refType="h" fact="0.1529"/>
              <dgm:constr type="w" for="ch" forName="Accent2" refType="w" fact="0.1622"/>
              <dgm:constr type="h" for="ch" forName="Accent2" refType="h" fact="0.1333"/>
              <dgm:constr type="r" for="ch" forName="Accent1" refType="w" fact="0"/>
              <dgm:constr type="t" for="ch" forName="Accent1" refType="h" fact="0"/>
              <dgm:constr type="w" for="ch" forName="Accent1" refType="w" fact="0"/>
              <dgm:constr type="h" for="ch" forName="Accent1" refType="h" fact="0"/>
              <dgm:constr type="r" for="ch" forName="Child4" refType="w" fact="0.6754"/>
              <dgm:constr type="t" for="ch" forName="Child4" refType="h" fact="0.7093"/>
              <dgm:constr type="w" for="ch" forName="Child4" refType="w" fact="0.3523"/>
              <dgm:constr type="h" for="ch" forName="Child4" refType="h" fact="0.2907"/>
              <dgm:constr type="r" for="ch" forName="Parent" refType="w" fact="0.715"/>
              <dgm:constr type="t" for="ch" forName="Parent" refType="h" fact="0.3226"/>
              <dgm:constr type="w" for="ch" forName="Parent" refType="w" fact="0.4299"/>
              <dgm:constr type="h" for="ch" forName="Parent" refType="h" fact="0.3547"/>
              <dgm:constr type="r" for="ch" forName="Child2" refType="w" fact="0.3523"/>
              <dgm:constr type="t" for="ch" forName="Child2" refType="h" fact="0.1788"/>
              <dgm:constr type="w" for="ch" forName="Child2" refType="w" fact="0.3523"/>
              <dgm:constr type="h" for="ch" forName="Child2" refType="h" fact="0.2907"/>
              <dgm:constr type="r" for="ch" forName="Child3" refType="w" fact="0.3523"/>
              <dgm:constr type="t" for="ch" forName="Child3" refType="h" fact="0.5303"/>
              <dgm:constr type="w" for="ch" forName="Child3" refType="w" fact="0.3523"/>
              <dgm:constr type="h" for="ch" forName="Child3" refType="h" fact="0.2907"/>
              <dgm:constr type="r" for="ch" forName="Child5" refType="w"/>
              <dgm:constr type="t" for="ch" forName="Child5" refType="h" fact="0.5305"/>
              <dgm:constr type="w" for="ch" forName="Child5" refType="w" fact="0.3523"/>
              <dgm:constr type="h" for="ch" forName="Child5" refType="h" fact="0.2907"/>
              <dgm:constr type="r" for="ch" forName="Child1" refType="w" fact="0.6754"/>
              <dgm:constr type="t" for="ch" forName="Child1" refType="h" fact="0"/>
              <dgm:constr type="w" for="ch" forName="Child1" refType="w" fact="0.3523"/>
              <dgm:constr type="h" for="ch" forName="Child1" refType="h" fact="0.2907"/>
            </dgm:constrLst>
          </dgm:if>
          <dgm:else name="Name19">
            <dgm:alg type="composite">
              <dgm:param type="ar" val="0.9538"/>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5" refType="primFontSz" refFor="des" refForName="Parent" op="lte"/>
              <dgm:constr type="primFontSz" for="des" forName="Child6" refType="primFontSz" refFor="des" refForName="Parent" op="lte"/>
              <dgm:constr type="primFontSz" for="des" forName="Child7"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ptType="node" op="equ" val="65"/>
              <dgm:constr type="r" for="ch" forName="Accent6" refType="w" fact="0.9066"/>
              <dgm:constr type="t" for="ch" forName="Accent6" refType="h" fact="0.4635"/>
              <dgm:constr type="w" for="ch" forName="Accent6" refType="w" fact="0.1622"/>
              <dgm:constr type="h" for="ch" forName="Accent6" refType="h" fact="0.1333"/>
              <dgm:constr type="r" for="ch" forName="Accent5" refType="w" fact="0.7142"/>
              <dgm:constr type="t" for="ch" forName="Accent5" refType="h" fact="0.7126"/>
              <dgm:constr type="w" for="ch" forName="Accent5" refType="w" fact="0.1622"/>
              <dgm:constr type="h" for="ch" forName="Accent5" refType="h" fact="0.1333"/>
              <dgm:constr type="r" for="ch" forName="Accent4" refType="w" fact="0.388"/>
              <dgm:constr type="t" for="ch" forName="Accent4" refType="h" fact="0.6834"/>
              <dgm:constr type="w" for="ch" forName="Accent4" refType="w" fact="0.1622"/>
              <dgm:constr type="h" for="ch" forName="Accent4" refType="h" fact="0.1333"/>
              <dgm:constr type="r" for="ch" forName="Accent3" refType="w" fact="0.2565"/>
              <dgm:constr type="t" for="ch" forName="Accent3" refType="h" fact="0.4021"/>
              <dgm:constr type="w" for="ch" forName="Accent3" refType="w" fact="0.1622"/>
              <dgm:constr type="h" for="ch" forName="Accent3" refType="h" fact="0.1333"/>
              <dgm:constr type="r" for="ch" forName="Accent2" refType="w" fact="0.4458"/>
              <dgm:constr type="t" for="ch" forName="Accent2" refType="h" fact="0.1529"/>
              <dgm:constr type="w" for="ch" forName="Accent2" refType="w" fact="0.1622"/>
              <dgm:constr type="h" for="ch" forName="Accent2" refType="h" fact="0.1333"/>
              <dgm:constr type="r" for="ch" forName="Accent1" refType="w" fact="0"/>
              <dgm:constr type="t" for="ch" forName="Accent1" refType="h" fact="0"/>
              <dgm:constr type="w" for="ch" forName="Accent1" refType="w" fact="0"/>
              <dgm:constr type="h" for="ch" forName="Accent1" refType="h" fact="0"/>
              <dgm:constr type="r" for="ch" forName="Child4" refType="w" fact="0.6754"/>
              <dgm:constr type="t" for="ch" forName="Child4" refType="h" fact="0.7093"/>
              <dgm:constr type="w" for="ch" forName="Child4" refType="w" fact="0.3523"/>
              <dgm:constr type="h" for="ch" forName="Child4" refType="h" fact="0.2907"/>
              <dgm:constr type="r" for="ch" forName="Parent" refType="w" fact="0.715"/>
              <dgm:constr type="t" for="ch" forName="Parent" refType="h" fact="0.3226"/>
              <dgm:constr type="w" for="ch" forName="Parent" refType="w" fact="0.4299"/>
              <dgm:constr type="h" for="ch" forName="Parent" refType="h" fact="0.3547"/>
              <dgm:constr type="r" for="ch" forName="Child2" refType="w" fact="0.3523"/>
              <dgm:constr type="t" for="ch" forName="Child2" refType="h" fact="0.1788"/>
              <dgm:constr type="w" for="ch" forName="Child2" refType="w" fact="0.3523"/>
              <dgm:constr type="h" for="ch" forName="Child2" refType="h" fact="0.2907"/>
              <dgm:constr type="r" for="ch" forName="Child3" refType="w" fact="0.3523"/>
              <dgm:constr type="t" for="ch" forName="Child3" refType="h" fact="0.5303"/>
              <dgm:constr type="w" for="ch" forName="Child3" refType="w" fact="0.3523"/>
              <dgm:constr type="h" for="ch" forName="Child3" refType="h" fact="0.2907"/>
              <dgm:constr type="r" for="ch" forName="Child5" refType="w"/>
              <dgm:constr type="t" for="ch" forName="Child5" refType="h" fact="0.5305"/>
              <dgm:constr type="w" for="ch" forName="Child5" refType="w" fact="0.3523"/>
              <dgm:constr type="h" for="ch" forName="Child5" refType="h" fact="0.2907"/>
              <dgm:constr type="r" for="ch" forName="Child6" refType="w"/>
              <dgm:constr type="t" for="ch" forName="Child6" refType="h" fact="0.1784"/>
              <dgm:constr type="w" for="ch" forName="Child6" refType="w" fact="0.3523"/>
              <dgm:constr type="h" for="ch" forName="Child6" refType="h" fact="0.2907"/>
              <dgm:constr type="r" for="ch" forName="Child1" refType="w" fact="0.6754"/>
              <dgm:constr type="t" for="ch" forName="Child1" refType="h" fact="0"/>
              <dgm:constr type="w" for="ch" forName="Child1" refType="w" fact="0.3523"/>
              <dgm:constr type="h" for="ch" forName="Child1" refType="h" fact="0.2907"/>
            </dgm:constrLst>
          </dgm:else>
        </dgm:choose>
      </dgm:else>
    </dgm:choose>
    <dgm:forEach name="wrapper" axis="self" ptType="parTrans">
      <dgm:forEach name="accentRepeat" axis="self">
        <dgm:layoutNode name="Accent" styleLbl="bgShp">
          <dgm:alg type="sp"/>
          <dgm:shape xmlns:r="http://schemas.openxmlformats.org/officeDocument/2006/relationships" type="hexagon" r:blip="" zOrderOff="-2">
            <dgm:adjLst>
              <dgm:adj idx="1" val="0.289"/>
              <dgm:adj idx="2" val="1.1547"/>
            </dgm:adjLst>
          </dgm:shape>
          <dgm:presOf/>
        </dgm:layoutNode>
      </dgm:forEach>
    </dgm:forEach>
    <dgm:forEach name="Name20" axis="ch" ptType="node" cnt="1">
      <dgm:layoutNode name="Parent" styleLbl="node0">
        <dgm:varLst>
          <dgm:chMax val="6"/>
          <dgm:chPref val="6"/>
        </dgm:varLst>
        <dgm:alg type="tx"/>
        <dgm:shape xmlns:r="http://schemas.openxmlformats.org/officeDocument/2006/relationships" type="hexagon" r:blip="">
          <dgm:adjLst>
            <dgm:adj idx="1" val="0.2857"/>
            <dgm:adj idx="2" val="1.1547"/>
          </dgm:adjLst>
        </dgm:shape>
        <dgm:presOf axis="self"/>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21" axis="ch ch" ptType="node node" st="1 1" cnt="1 1">
      <dgm:layoutNode name="Accent1">
        <dgm:alg type="sp"/>
        <dgm:shape xmlns:r="http://schemas.openxmlformats.org/officeDocument/2006/relationships" r:blip="" zOrderOff="-2">
          <dgm:adjLst/>
        </dgm:shape>
        <dgm:presOf/>
        <dgm:constrLst/>
        <dgm:forEach name="Name22" ref="accentRepeat"/>
      </dgm:layoutNode>
      <dgm:layoutNode name="Child1" styleLbl="node1">
        <dgm:varLst>
          <dgm:chMax val="0"/>
          <dgm:chPref val="0"/>
          <dgm:bulletEnabled val="1"/>
        </dgm:varLst>
        <dgm:alg type="tx">
          <dgm:param type="shpTxLTRAlignCh" val="ctr"/>
          <dgm:param type="txAnchorVertCh" val="mid"/>
        </dgm:alg>
        <dgm:shape xmlns:r="http://schemas.openxmlformats.org/officeDocument/2006/relationships" type="hexagon" r:blip="">
          <dgm:adjLst>
            <dgm:adj idx="1" val="0.2857"/>
            <dgm:adj idx="2" val="1.1547"/>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23" axis="ch ch" ptType="node node" st="1 2" cnt="1 1">
      <dgm:layoutNode name="Accent2">
        <dgm:alg type="sp"/>
        <dgm:shape xmlns:r="http://schemas.openxmlformats.org/officeDocument/2006/relationships" r:blip="" zOrderOff="-2">
          <dgm:adjLst/>
        </dgm:shape>
        <dgm:presOf/>
        <dgm:constrLst/>
        <dgm:forEach name="Name24" ref="accentRepeat"/>
      </dgm:layoutNode>
      <dgm:layoutNode name="Child2" styleLbl="node1">
        <dgm:varLst>
          <dgm:chMax val="0"/>
          <dgm:chPref val="0"/>
          <dgm:bulletEnabled val="1"/>
        </dgm:varLst>
        <dgm:alg type="tx">
          <dgm:param type="shpTxLTRAlignCh" val="ctr"/>
          <dgm:param type="txAnchorVertCh" val="mid"/>
        </dgm:alg>
        <dgm:shape xmlns:r="http://schemas.openxmlformats.org/officeDocument/2006/relationships" type="hexagon" r:blip="">
          <dgm:adjLst>
            <dgm:adj idx="1" val="0.2857"/>
            <dgm:adj idx="2" val="1.1547"/>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25" axis="ch ch" ptType="node node" st="1 3" cnt="1 1">
      <dgm:layoutNode name="Accent3">
        <dgm:alg type="sp"/>
        <dgm:shape xmlns:r="http://schemas.openxmlformats.org/officeDocument/2006/relationships" r:blip="" zOrderOff="-2">
          <dgm:adjLst/>
        </dgm:shape>
        <dgm:presOf/>
        <dgm:constrLst/>
        <dgm:forEach name="Name26" ref="accentRepeat"/>
      </dgm:layoutNode>
      <dgm:layoutNode name="Child3" styleLbl="node1">
        <dgm:varLst>
          <dgm:chMax val="0"/>
          <dgm:chPref val="0"/>
          <dgm:bulletEnabled val="1"/>
        </dgm:varLst>
        <dgm:alg type="tx">
          <dgm:param type="shpTxLTRAlignCh" val="ctr"/>
          <dgm:param type="txAnchorVertCh" val="mid"/>
        </dgm:alg>
        <dgm:shape xmlns:r="http://schemas.openxmlformats.org/officeDocument/2006/relationships" type="hexagon" r:blip="">
          <dgm:adjLst>
            <dgm:adj idx="1" val="0.2857"/>
            <dgm:adj idx="2" val="1.1547"/>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27" axis="ch ch" ptType="node node" st="1 4" cnt="1 1">
      <dgm:layoutNode name="Accent4">
        <dgm:alg type="sp"/>
        <dgm:shape xmlns:r="http://schemas.openxmlformats.org/officeDocument/2006/relationships" r:blip="">
          <dgm:adjLst/>
        </dgm:shape>
        <dgm:presOf/>
        <dgm:constrLst/>
        <dgm:forEach name="Name28" ref="accentRepeat"/>
      </dgm:layoutNode>
      <dgm:layoutNode name="Child4" styleLbl="node1">
        <dgm:varLst>
          <dgm:chMax val="0"/>
          <dgm:chPref val="0"/>
          <dgm:bulletEnabled val="1"/>
        </dgm:varLst>
        <dgm:alg type="tx">
          <dgm:param type="shpTxLTRAlignCh" val="ctr"/>
          <dgm:param type="txAnchorVertCh" val="mid"/>
        </dgm:alg>
        <dgm:shape xmlns:r="http://schemas.openxmlformats.org/officeDocument/2006/relationships" type="hexagon" r:blip="">
          <dgm:adjLst>
            <dgm:adj idx="1" val="0.2857"/>
            <dgm:adj idx="2" val="1.1547"/>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29" axis="ch ch" ptType="node node" st="1 5" cnt="1 1">
      <dgm:layoutNode name="Accent5">
        <dgm:alg type="sp"/>
        <dgm:shape xmlns:r="http://schemas.openxmlformats.org/officeDocument/2006/relationships" r:blip="">
          <dgm:adjLst/>
        </dgm:shape>
        <dgm:presOf/>
        <dgm:constrLst/>
        <dgm:forEach name="Name30" ref="accentRepeat"/>
      </dgm:layoutNode>
      <dgm:layoutNode name="Child5" styleLbl="node1">
        <dgm:varLst>
          <dgm:chMax val="0"/>
          <dgm:chPref val="0"/>
          <dgm:bulletEnabled val="1"/>
        </dgm:varLst>
        <dgm:alg type="tx">
          <dgm:param type="shpTxLTRAlignCh" val="ctr"/>
          <dgm:param type="txAnchorVertCh" val="mid"/>
        </dgm:alg>
        <dgm:shape xmlns:r="http://schemas.openxmlformats.org/officeDocument/2006/relationships" type="hexagon" r:blip="">
          <dgm:adjLst>
            <dgm:adj idx="1" val="0.2857"/>
            <dgm:adj idx="2" val="1.1547"/>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31" axis="ch ch" ptType="node node" st="1 6" cnt="1 1">
      <dgm:layoutNode name="Accent6">
        <dgm:alg type="sp"/>
        <dgm:shape xmlns:r="http://schemas.openxmlformats.org/officeDocument/2006/relationships" r:blip="">
          <dgm:adjLst/>
        </dgm:shape>
        <dgm:presOf/>
        <dgm:constrLst/>
        <dgm:forEach name="Name32" ref="accentRepeat"/>
      </dgm:layoutNode>
      <dgm:layoutNode name="Child6" styleLbl="node1">
        <dgm:varLst>
          <dgm:chMax val="0"/>
          <dgm:chPref val="0"/>
          <dgm:bulletEnabled val="1"/>
        </dgm:varLst>
        <dgm:alg type="tx">
          <dgm:param type="shpTxLTRAlignCh" val="ctr"/>
          <dgm:param type="txAnchorVertCh" val="mid"/>
        </dgm:alg>
        <dgm:shape xmlns:r="http://schemas.openxmlformats.org/officeDocument/2006/relationships" type="hexagon" r:blip="">
          <dgm:adjLst>
            <dgm:adj idx="1" val="0.2857"/>
            <dgm:adj idx="2" val="1.1547"/>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46400" cy="494186"/>
          </a:xfrm>
          <a:prstGeom prst="rect">
            <a:avLst/>
          </a:prstGeom>
        </p:spPr>
        <p:txBody>
          <a:bodyPr vert="horz" lIns="91440" tIns="45720" rIns="91440" bIns="45720" rtlCol="0"/>
          <a:lstStyle>
            <a:lvl1pPr algn="l">
              <a:defRPr sz="1200"/>
            </a:lvl1pPr>
          </a:lstStyle>
          <a:p>
            <a:endParaRPr lang="it-IT" dirty="0"/>
          </a:p>
        </p:txBody>
      </p:sp>
      <p:sp>
        <p:nvSpPr>
          <p:cNvPr id="3" name="Segnaposto data 2"/>
          <p:cNvSpPr>
            <a:spLocks noGrp="1"/>
          </p:cNvSpPr>
          <p:nvPr>
            <p:ph type="dt" sz="quarter" idx="1"/>
          </p:nvPr>
        </p:nvSpPr>
        <p:spPr>
          <a:xfrm>
            <a:off x="3849688" y="0"/>
            <a:ext cx="2946400" cy="494186"/>
          </a:xfrm>
          <a:prstGeom prst="rect">
            <a:avLst/>
          </a:prstGeom>
        </p:spPr>
        <p:txBody>
          <a:bodyPr vert="horz" lIns="91440" tIns="45720" rIns="91440" bIns="45720" rtlCol="0"/>
          <a:lstStyle>
            <a:lvl1pPr algn="r">
              <a:defRPr sz="1200"/>
            </a:lvl1pPr>
          </a:lstStyle>
          <a:p>
            <a:fld id="{DCB91E91-9897-41A2-960E-474E272A956E}" type="datetimeFigureOut">
              <a:rPr lang="it-IT" smtClean="0"/>
              <a:t>11/05/2018</a:t>
            </a:fld>
            <a:endParaRPr lang="it-IT" dirty="0"/>
          </a:p>
        </p:txBody>
      </p:sp>
      <p:sp>
        <p:nvSpPr>
          <p:cNvPr id="4" name="Segnaposto piè di pagina 3"/>
          <p:cNvSpPr>
            <a:spLocks noGrp="1"/>
          </p:cNvSpPr>
          <p:nvPr>
            <p:ph type="ftr" sz="quarter" idx="2"/>
          </p:nvPr>
        </p:nvSpPr>
        <p:spPr>
          <a:xfrm>
            <a:off x="0" y="9376899"/>
            <a:ext cx="2946400" cy="494185"/>
          </a:xfrm>
          <a:prstGeom prst="rect">
            <a:avLst/>
          </a:prstGeom>
        </p:spPr>
        <p:txBody>
          <a:bodyPr vert="horz" lIns="91440" tIns="45720" rIns="91440" bIns="45720" rtlCol="0" anchor="b"/>
          <a:lstStyle>
            <a:lvl1pPr algn="l">
              <a:defRPr sz="1200"/>
            </a:lvl1pPr>
          </a:lstStyle>
          <a:p>
            <a:endParaRPr lang="it-IT" dirty="0"/>
          </a:p>
        </p:txBody>
      </p:sp>
      <p:sp>
        <p:nvSpPr>
          <p:cNvPr id="5" name="Segnaposto numero diapositiva 4"/>
          <p:cNvSpPr>
            <a:spLocks noGrp="1"/>
          </p:cNvSpPr>
          <p:nvPr>
            <p:ph type="sldNum" sz="quarter" idx="3"/>
          </p:nvPr>
        </p:nvSpPr>
        <p:spPr>
          <a:xfrm>
            <a:off x="3849688" y="9376899"/>
            <a:ext cx="2946400" cy="494185"/>
          </a:xfrm>
          <a:prstGeom prst="rect">
            <a:avLst/>
          </a:prstGeom>
        </p:spPr>
        <p:txBody>
          <a:bodyPr vert="horz" lIns="91440" tIns="45720" rIns="91440" bIns="45720" rtlCol="0" anchor="b"/>
          <a:lstStyle>
            <a:lvl1pPr algn="r">
              <a:defRPr sz="1200"/>
            </a:lvl1pPr>
          </a:lstStyle>
          <a:p>
            <a:fld id="{1541444E-71C7-4CD2-B72F-7D23D4B7F63A}" type="slidenum">
              <a:rPr lang="it-IT" smtClean="0"/>
              <a:t>‹N›</a:t>
            </a:fld>
            <a:endParaRPr lang="it-IT" dirty="0"/>
          </a:p>
        </p:txBody>
      </p:sp>
    </p:spTree>
    <p:extLst>
      <p:ext uri="{BB962C8B-B14F-4D97-AF65-F5344CB8AC3E}">
        <p14:creationId xmlns:p14="http://schemas.microsoft.com/office/powerpoint/2010/main" val="319078676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46400" cy="494186"/>
          </a:xfrm>
          <a:prstGeom prst="rect">
            <a:avLst/>
          </a:prstGeom>
        </p:spPr>
        <p:txBody>
          <a:bodyPr vert="horz" lIns="91440" tIns="45720" rIns="91440" bIns="45720" rtlCol="0"/>
          <a:lstStyle>
            <a:lvl1pPr algn="l">
              <a:defRPr sz="1200"/>
            </a:lvl1pPr>
          </a:lstStyle>
          <a:p>
            <a:endParaRPr lang="it-IT" dirty="0"/>
          </a:p>
        </p:txBody>
      </p:sp>
      <p:sp>
        <p:nvSpPr>
          <p:cNvPr id="3" name="Segnaposto data 2"/>
          <p:cNvSpPr>
            <a:spLocks noGrp="1"/>
          </p:cNvSpPr>
          <p:nvPr>
            <p:ph type="dt" idx="1"/>
          </p:nvPr>
        </p:nvSpPr>
        <p:spPr>
          <a:xfrm>
            <a:off x="3849688" y="0"/>
            <a:ext cx="2946400" cy="494186"/>
          </a:xfrm>
          <a:prstGeom prst="rect">
            <a:avLst/>
          </a:prstGeom>
        </p:spPr>
        <p:txBody>
          <a:bodyPr vert="horz" lIns="91440" tIns="45720" rIns="91440" bIns="45720" rtlCol="0"/>
          <a:lstStyle>
            <a:lvl1pPr algn="r">
              <a:defRPr sz="1200"/>
            </a:lvl1pPr>
          </a:lstStyle>
          <a:p>
            <a:fld id="{65F356A6-4B4E-47A6-9C03-481892A7D9C6}" type="datetimeFigureOut">
              <a:rPr lang="it-IT" smtClean="0"/>
              <a:t>11/05/2018</a:t>
            </a:fld>
            <a:endParaRPr lang="it-IT" dirty="0"/>
          </a:p>
        </p:txBody>
      </p:sp>
      <p:sp>
        <p:nvSpPr>
          <p:cNvPr id="4" name="Segnaposto immagine diapositiva 3"/>
          <p:cNvSpPr>
            <a:spLocks noGrp="1" noRot="1" noChangeAspect="1"/>
          </p:cNvSpPr>
          <p:nvPr>
            <p:ph type="sldImg" idx="2"/>
          </p:nvPr>
        </p:nvSpPr>
        <p:spPr>
          <a:xfrm>
            <a:off x="438150" y="1235075"/>
            <a:ext cx="5921375" cy="3330575"/>
          </a:xfrm>
          <a:prstGeom prst="rect">
            <a:avLst/>
          </a:prstGeom>
          <a:noFill/>
          <a:ln w="12700">
            <a:solidFill>
              <a:prstClr val="black"/>
            </a:solidFill>
          </a:ln>
        </p:spPr>
        <p:txBody>
          <a:bodyPr vert="horz" lIns="91440" tIns="45720" rIns="91440" bIns="45720" rtlCol="0" anchor="ctr"/>
          <a:lstStyle/>
          <a:p>
            <a:endParaRPr lang="it-IT" dirty="0"/>
          </a:p>
        </p:txBody>
      </p:sp>
      <p:sp>
        <p:nvSpPr>
          <p:cNvPr id="5" name="Segnaposto note 4"/>
          <p:cNvSpPr>
            <a:spLocks noGrp="1"/>
          </p:cNvSpPr>
          <p:nvPr>
            <p:ph type="body" sz="quarter" idx="3"/>
          </p:nvPr>
        </p:nvSpPr>
        <p:spPr>
          <a:xfrm>
            <a:off x="679450" y="4750815"/>
            <a:ext cx="5438775" cy="3887173"/>
          </a:xfrm>
          <a:prstGeom prst="rect">
            <a:avLst/>
          </a:prstGeom>
        </p:spPr>
        <p:txBody>
          <a:bodyPr vert="horz" lIns="91440" tIns="45720" rIns="91440" bIns="45720" rtlCol="0"/>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6" name="Segnaposto piè di pagina 5"/>
          <p:cNvSpPr>
            <a:spLocks noGrp="1"/>
          </p:cNvSpPr>
          <p:nvPr>
            <p:ph type="ftr" sz="quarter" idx="4"/>
          </p:nvPr>
        </p:nvSpPr>
        <p:spPr>
          <a:xfrm>
            <a:off x="0" y="9378477"/>
            <a:ext cx="2946400" cy="494186"/>
          </a:xfrm>
          <a:prstGeom prst="rect">
            <a:avLst/>
          </a:prstGeom>
        </p:spPr>
        <p:txBody>
          <a:bodyPr vert="horz" lIns="91440" tIns="45720" rIns="91440" bIns="45720" rtlCol="0" anchor="b"/>
          <a:lstStyle>
            <a:lvl1pPr algn="l">
              <a:defRPr sz="1200"/>
            </a:lvl1pPr>
          </a:lstStyle>
          <a:p>
            <a:endParaRPr lang="it-IT" dirty="0"/>
          </a:p>
        </p:txBody>
      </p:sp>
      <p:sp>
        <p:nvSpPr>
          <p:cNvPr id="7" name="Segnaposto numero diapositiva 6"/>
          <p:cNvSpPr>
            <a:spLocks noGrp="1"/>
          </p:cNvSpPr>
          <p:nvPr>
            <p:ph type="sldNum" sz="quarter" idx="5"/>
          </p:nvPr>
        </p:nvSpPr>
        <p:spPr>
          <a:xfrm>
            <a:off x="3849688" y="9378477"/>
            <a:ext cx="2946400" cy="494186"/>
          </a:xfrm>
          <a:prstGeom prst="rect">
            <a:avLst/>
          </a:prstGeom>
        </p:spPr>
        <p:txBody>
          <a:bodyPr vert="horz" lIns="91440" tIns="45720" rIns="91440" bIns="45720" rtlCol="0" anchor="b"/>
          <a:lstStyle>
            <a:lvl1pPr algn="r">
              <a:defRPr sz="1200"/>
            </a:lvl1pPr>
          </a:lstStyle>
          <a:p>
            <a:fld id="{EBF77864-259C-4933-AEA3-7585DB3310C0}" type="slidenum">
              <a:rPr lang="it-IT" smtClean="0"/>
              <a:t>‹N›</a:t>
            </a:fld>
            <a:endParaRPr lang="it-IT" dirty="0"/>
          </a:p>
        </p:txBody>
      </p:sp>
    </p:spTree>
    <p:extLst>
      <p:ext uri="{BB962C8B-B14F-4D97-AF65-F5344CB8AC3E}">
        <p14:creationId xmlns:p14="http://schemas.microsoft.com/office/powerpoint/2010/main" val="115724362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10"/>
          </p:nvPr>
        </p:nvSpPr>
        <p:spPr/>
        <p:txBody>
          <a:bodyPr/>
          <a:lstStyle/>
          <a:p>
            <a:fld id="{EBF77864-259C-4933-AEA3-7585DB3310C0}" type="slidenum">
              <a:rPr lang="it-IT" smtClean="0"/>
              <a:t>1</a:t>
            </a:fld>
            <a:endParaRPr lang="it-IT" dirty="0"/>
          </a:p>
        </p:txBody>
      </p:sp>
    </p:spTree>
    <p:extLst>
      <p:ext uri="{BB962C8B-B14F-4D97-AF65-F5344CB8AC3E}">
        <p14:creationId xmlns:p14="http://schemas.microsoft.com/office/powerpoint/2010/main" val="100223881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10"/>
          </p:nvPr>
        </p:nvSpPr>
        <p:spPr/>
        <p:txBody>
          <a:bodyPr/>
          <a:lstStyle/>
          <a:p>
            <a:fld id="{EBF77864-259C-4933-AEA3-7585DB3310C0}" type="slidenum">
              <a:rPr lang="it-IT" smtClean="0"/>
              <a:t>2</a:t>
            </a:fld>
            <a:endParaRPr lang="it-IT" dirty="0"/>
          </a:p>
        </p:txBody>
      </p:sp>
    </p:spTree>
    <p:extLst>
      <p:ext uri="{BB962C8B-B14F-4D97-AF65-F5344CB8AC3E}">
        <p14:creationId xmlns:p14="http://schemas.microsoft.com/office/powerpoint/2010/main" val="100223881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10"/>
          </p:nvPr>
        </p:nvSpPr>
        <p:spPr/>
        <p:txBody>
          <a:bodyPr/>
          <a:lstStyle/>
          <a:p>
            <a:fld id="{EBF77864-259C-4933-AEA3-7585DB3310C0}" type="slidenum">
              <a:rPr lang="it-IT" smtClean="0"/>
              <a:t>3</a:t>
            </a:fld>
            <a:endParaRPr lang="it-IT" dirty="0"/>
          </a:p>
        </p:txBody>
      </p:sp>
    </p:spTree>
    <p:extLst>
      <p:ext uri="{BB962C8B-B14F-4D97-AF65-F5344CB8AC3E}">
        <p14:creationId xmlns:p14="http://schemas.microsoft.com/office/powerpoint/2010/main" val="1002238811"/>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3.jp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titolo">
    <p:spTree>
      <p:nvGrpSpPr>
        <p:cNvPr id="1" name=""/>
        <p:cNvGrpSpPr/>
        <p:nvPr/>
      </p:nvGrpSpPr>
      <p:grpSpPr>
        <a:xfrm>
          <a:off x="0" y="0"/>
          <a:ext cx="0" cy="0"/>
          <a:chOff x="0" y="0"/>
          <a:chExt cx="0" cy="0"/>
        </a:xfrm>
      </p:grpSpPr>
      <p:grpSp>
        <p:nvGrpSpPr>
          <p:cNvPr id="16" name="Group 15"/>
          <p:cNvGrpSpPr/>
          <p:nvPr/>
        </p:nvGrpSpPr>
        <p:grpSpPr>
          <a:xfrm>
            <a:off x="0" y="-8467"/>
            <a:ext cx="12192000" cy="6866467"/>
            <a:chOff x="0" y="-8467"/>
            <a:chExt cx="12192000" cy="6866467"/>
          </a:xfrm>
        </p:grpSpPr>
        <p:sp>
          <p:nvSpPr>
            <p:cNvPr id="15" name="Freeform 14"/>
            <p:cNvSpPr/>
            <p:nvPr/>
          </p:nvSpPr>
          <p:spPr>
            <a:xfrm>
              <a:off x="0" y="-7862"/>
              <a:ext cx="863600" cy="5698067"/>
            </a:xfrm>
            <a:custGeom>
              <a:avLst/>
              <a:gdLst/>
              <a:ahLst/>
              <a:cxnLst/>
              <a:rect l="l" t="t" r="r" b="b"/>
              <a:pathLst>
                <a:path w="863600" h="5698067">
                  <a:moveTo>
                    <a:pt x="0" y="8467"/>
                  </a:moveTo>
                  <a:lnTo>
                    <a:pt x="863600" y="0"/>
                  </a:lnTo>
                  <a:lnTo>
                    <a:pt x="863600" y="16934"/>
                  </a:lnTo>
                  <a:lnTo>
                    <a:pt x="0" y="5698067"/>
                  </a:lnTo>
                  <a:lnTo>
                    <a:pt x="0" y="8467"/>
                  </a:lnTo>
                  <a:close/>
                </a:path>
              </a:pathLst>
            </a:custGeom>
            <a:solidFill>
              <a:schemeClr val="accent1">
                <a:alpha val="70000"/>
              </a:schemeClr>
            </a:solidFill>
            <a:ln>
              <a:noFill/>
            </a:ln>
            <a:effectLst/>
          </p:spPr>
          <p:style>
            <a:lnRef idx="1">
              <a:schemeClr val="accent1"/>
            </a:lnRef>
            <a:fillRef idx="3">
              <a:schemeClr val="accent1"/>
            </a:fillRef>
            <a:effectRef idx="2">
              <a:schemeClr val="accent1"/>
            </a:effectRef>
            <a:fontRef idx="minor">
              <a:schemeClr val="lt1"/>
            </a:fontRef>
          </p:style>
        </p:sp>
        <p:cxnSp>
          <p:nvCxnSpPr>
            <p:cNvPr id="19" name="Straight Connector 18"/>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1"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Isosceles Triangle 22"/>
            <p:cNvSpPr/>
            <p:nvPr/>
          </p:nvSpPr>
          <p:spPr>
            <a:xfrm>
              <a:off x="8932333" y="3048000"/>
              <a:ext cx="3259667" cy="3810000"/>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2">
                <a:lumMod val="75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10371666" y="3589867"/>
              <a:ext cx="1817159" cy="3268133"/>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latin typeface="Garamond" panose="02020404030301010803" pitchFamily="18" charset="0"/>
              </a:defRPr>
            </a:lvl1pPr>
          </a:lstStyle>
          <a:p>
            <a:r>
              <a:rPr lang="it-IT" smtClean="0"/>
              <a:t>Fare clic per modificare lo stile del titolo</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it-IT" smtClean="0"/>
              <a:t>Fare clic per modificare lo stile del sottotitolo dello schema</a:t>
            </a:r>
            <a:endParaRPr lang="en-US" dirty="0"/>
          </a:p>
        </p:txBody>
      </p:sp>
      <p:pic>
        <p:nvPicPr>
          <p:cNvPr id="1026" name="Picture 2"/>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650165" y="140414"/>
            <a:ext cx="2736850" cy="6397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0" name="Picture 2"/>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8138488" y="0"/>
            <a:ext cx="1042988" cy="969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8" name="Immagine 27"/>
          <p:cNvPicPr/>
          <p:nvPr userDrawn="1"/>
        </p:nvPicPr>
        <p:blipFill>
          <a:blip r:embed="rId4">
            <a:extLst>
              <a:ext uri="{28A0092B-C50C-407E-A947-70E740481C1C}">
                <a14:useLocalDpi xmlns:a14="http://schemas.microsoft.com/office/drawing/2010/main" val="0"/>
              </a:ext>
            </a:extLst>
          </a:blip>
          <a:stretch>
            <a:fillRect/>
          </a:stretch>
        </p:blipFill>
        <p:spPr>
          <a:xfrm>
            <a:off x="4448309" y="82470"/>
            <a:ext cx="2159635" cy="755650"/>
          </a:xfrm>
          <a:prstGeom prst="rect">
            <a:avLst/>
          </a:prstGeom>
        </p:spPr>
      </p:pic>
    </p:spTree>
    <p:extLst>
      <p:ext uri="{BB962C8B-B14F-4D97-AF65-F5344CB8AC3E}">
        <p14:creationId xmlns:p14="http://schemas.microsoft.com/office/powerpoint/2010/main" val="1378473851"/>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le 1"/>
          <p:cNvSpPr>
            <a:spLocks noGrp="1"/>
          </p:cNvSpPr>
          <p:nvPr>
            <p:ph type="title"/>
          </p:nvPr>
        </p:nvSpPr>
        <p:spPr>
          <a:xfrm>
            <a:off x="633791" y="876621"/>
            <a:ext cx="8596668" cy="711200"/>
          </a:xfrm>
        </p:spPr>
        <p:txBody>
          <a:bodyPr>
            <a:normAutofit/>
          </a:bodyPr>
          <a:lstStyle>
            <a:lvl1pPr>
              <a:defRPr sz="2900" b="1">
                <a:latin typeface="Garamond" panose="02020404030301010803" pitchFamily="18" charset="0"/>
              </a:defRPr>
            </a:lvl1pPr>
          </a:lstStyle>
          <a:p>
            <a:r>
              <a:rPr lang="it-IT" dirty="0" smtClean="0"/>
              <a:t>Fare clic per modificare lo stile del titolo</a:t>
            </a:r>
            <a:endParaRPr lang="en-US" dirty="0"/>
          </a:p>
        </p:txBody>
      </p:sp>
      <p:sp>
        <p:nvSpPr>
          <p:cNvPr id="3" name="Content Placeholder 2"/>
          <p:cNvSpPr>
            <a:spLocks noGrp="1"/>
          </p:cNvSpPr>
          <p:nvPr>
            <p:ph idx="1"/>
          </p:nvPr>
        </p:nvSpPr>
        <p:spPr/>
        <p:txBody>
          <a:bodyPr>
            <a:normAutofit/>
          </a:bodyPr>
          <a:lstStyle>
            <a:lvl1pPr>
              <a:defRPr sz="2000">
                <a:latin typeface="Garamond" panose="02020404030301010803" pitchFamily="18" charset="0"/>
              </a:defRPr>
            </a:lvl1pPr>
            <a:lvl2pPr>
              <a:defRPr sz="1800">
                <a:latin typeface="Garamond" panose="02020404030301010803" pitchFamily="18" charset="0"/>
              </a:defRPr>
            </a:lvl2pPr>
            <a:lvl3pPr>
              <a:defRPr sz="1600">
                <a:latin typeface="Garamond" panose="02020404030301010803" pitchFamily="18" charset="0"/>
              </a:defRPr>
            </a:lvl3pPr>
            <a:lvl4pPr>
              <a:defRPr sz="1400">
                <a:latin typeface="Garamond" panose="02020404030301010803" pitchFamily="18" charset="0"/>
              </a:defRPr>
            </a:lvl4pPr>
            <a:lvl5pPr>
              <a:defRPr sz="1400">
                <a:latin typeface="Garamond" panose="02020404030301010803" pitchFamily="18" charset="0"/>
              </a:defRPr>
            </a:lvl5pPr>
          </a:lstStyle>
          <a:p>
            <a:pPr lvl="0"/>
            <a:r>
              <a:rPr lang="it-IT" dirty="0" smtClean="0"/>
              <a:t>Fare clic per modificare stili del testo dello schema</a:t>
            </a:r>
          </a:p>
          <a:p>
            <a:pPr lvl="1"/>
            <a:r>
              <a:rPr lang="it-IT" dirty="0" smtClean="0"/>
              <a:t>Secondo livello</a:t>
            </a:r>
          </a:p>
          <a:p>
            <a:pPr lvl="2"/>
            <a:r>
              <a:rPr lang="it-IT" dirty="0" smtClean="0"/>
              <a:t>Terzo livello</a:t>
            </a:r>
          </a:p>
          <a:p>
            <a:pPr lvl="3"/>
            <a:r>
              <a:rPr lang="it-IT" dirty="0" smtClean="0"/>
              <a:t>Quarto livello</a:t>
            </a:r>
          </a:p>
          <a:p>
            <a:pPr lvl="4"/>
            <a:r>
              <a:rPr lang="it-IT" dirty="0" smtClean="0"/>
              <a:t>Quinto livello</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solidFill>
                  <a:prstClr val="black">
                    <a:tint val="75000"/>
                  </a:prstClr>
                </a:solidFill>
              </a:rPr>
              <a:pPr/>
              <a:t>5/11/2018</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11" name="Slide Number Placeholder 8"/>
          <p:cNvSpPr txBox="1">
            <a:spLocks/>
          </p:cNvSpPr>
          <p:nvPr userDrawn="1"/>
        </p:nvSpPr>
        <p:spPr>
          <a:xfrm>
            <a:off x="8387466" y="6492875"/>
            <a:ext cx="683339" cy="365125"/>
          </a:xfrm>
          <a:prstGeom prst="rect">
            <a:avLst/>
          </a:prstGeom>
        </p:spPr>
        <p:txBody>
          <a:bodyPr vert="horz" lIns="91440" tIns="45720" rIns="91440" bIns="45720" rtlCol="0" anchor="ctr"/>
          <a:lstStyle>
            <a:lvl1pPr>
              <a:defRPr sz="1200">
                <a:solidFill>
                  <a:schemeClr val="tx2"/>
                </a:solidFill>
              </a:defRPr>
            </a:lvl1pPr>
          </a:lstStyle>
          <a:p>
            <a:pPr algn="r" defTabSz="457200">
              <a:defRPr/>
            </a:pPr>
            <a:fld id="{D57F1E4F-1CFF-5643-939E-217C01CDF565}" type="slidenum">
              <a:rPr lang="en-US" smtClean="0">
                <a:solidFill>
                  <a:srgbClr val="2C3C43"/>
                </a:solidFill>
              </a:rPr>
              <a:pPr algn="r" defTabSz="457200">
                <a:defRPr/>
              </a:pPr>
              <a:t>‹N›</a:t>
            </a:fld>
            <a:endParaRPr lang="en-US" dirty="0">
              <a:solidFill>
                <a:srgbClr val="2C3C43"/>
              </a:solidFill>
            </a:endParaRPr>
          </a:p>
        </p:txBody>
      </p:sp>
    </p:spTree>
    <p:extLst>
      <p:ext uri="{BB962C8B-B14F-4D97-AF65-F5344CB8AC3E}">
        <p14:creationId xmlns:p14="http://schemas.microsoft.com/office/powerpoint/2010/main" val="49488899"/>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atin typeface="Garamond" panose="02020404030301010803" pitchFamily="18" charset="0"/>
              </a:defRPr>
            </a:lvl1pPr>
          </a:lstStyle>
          <a:p>
            <a:r>
              <a:rPr lang="it-IT" smtClean="0"/>
              <a:t>Fare clic per modificare lo stile del titolo</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smtClean="0"/>
              <a:t>Fare clic per modificare stili del testo dello schema</a:t>
            </a:r>
          </a:p>
        </p:txBody>
      </p:sp>
      <p:sp>
        <p:nvSpPr>
          <p:cNvPr id="4" name="Date Placeholder 3"/>
          <p:cNvSpPr>
            <a:spLocks noGrp="1"/>
          </p:cNvSpPr>
          <p:nvPr>
            <p:ph type="dt" sz="half" idx="10"/>
          </p:nvPr>
        </p:nvSpPr>
        <p:spPr/>
        <p:txBody>
          <a:bodyPr/>
          <a:lstStyle/>
          <a:p>
            <a:fld id="{B61BEF0D-F0BB-DE4B-95CE-6DB70DBA9567}" type="datetimeFigureOut">
              <a:rPr lang="en-US" smtClean="0">
                <a:solidFill>
                  <a:prstClr val="black">
                    <a:tint val="75000"/>
                  </a:prstClr>
                </a:solidFill>
              </a:rPr>
              <a:pPr/>
              <a:t>5/11/2018</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D57F1E4F-1CFF-5643-939E-217C01CDF565}" type="slidenum">
              <a:rPr lang="en-US" smtClean="0">
                <a:solidFill>
                  <a:srgbClr val="5FCBEF"/>
                </a:solidFill>
              </a:rPr>
              <a:pPr/>
              <a:t>‹N›</a:t>
            </a:fld>
            <a:endParaRPr lang="en-US" dirty="0">
              <a:solidFill>
                <a:srgbClr val="5FCBEF"/>
              </a:solidFill>
            </a:endParaRPr>
          </a:p>
        </p:txBody>
      </p:sp>
    </p:spTree>
    <p:extLst>
      <p:ext uri="{BB962C8B-B14F-4D97-AF65-F5344CB8AC3E}">
        <p14:creationId xmlns:p14="http://schemas.microsoft.com/office/powerpoint/2010/main" val="2391440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smtClean="0">
                <a:solidFill>
                  <a:prstClr val="black">
                    <a:tint val="75000"/>
                  </a:prstClr>
                </a:solidFill>
              </a:rPr>
              <a:pPr/>
              <a:t>5/11/2018</a:t>
            </a:fld>
            <a:endParaRPr lang="en-US" dirty="0">
              <a:solidFill>
                <a:prstClr val="black">
                  <a:tint val="75000"/>
                </a:prstClr>
              </a:solidFill>
            </a:endParaRPr>
          </a:p>
        </p:txBody>
      </p:sp>
      <p:sp>
        <p:nvSpPr>
          <p:cNvPr id="3" name="Footer Placeholder 2"/>
          <p:cNvSpPr>
            <a:spLocks noGrp="1"/>
          </p:cNvSpPr>
          <p:nvPr>
            <p:ph type="ftr" sz="quarter" idx="11"/>
          </p:nvPr>
        </p:nvSpPr>
        <p:spPr/>
        <p:txBody>
          <a:bodyPr/>
          <a:lstStyle/>
          <a:p>
            <a:endParaRPr lang="en-US" dirty="0">
              <a:solidFill>
                <a:prstClr val="black">
                  <a:tint val="75000"/>
                </a:prstClr>
              </a:solidFill>
            </a:endParaRPr>
          </a:p>
        </p:txBody>
      </p:sp>
      <p:sp>
        <p:nvSpPr>
          <p:cNvPr id="4" name="Slide Number Placeholder 3"/>
          <p:cNvSpPr>
            <a:spLocks noGrp="1"/>
          </p:cNvSpPr>
          <p:nvPr>
            <p:ph type="sldNum" sz="quarter" idx="12"/>
          </p:nvPr>
        </p:nvSpPr>
        <p:spPr/>
        <p:txBody>
          <a:bodyPr/>
          <a:lstStyle/>
          <a:p>
            <a:fld id="{D57F1E4F-1CFF-5643-939E-217C01CDF565}" type="slidenum">
              <a:rPr lang="en-US" smtClean="0">
                <a:solidFill>
                  <a:srgbClr val="5FCBEF"/>
                </a:solidFill>
              </a:rPr>
              <a:pPr/>
              <a:t>‹N›</a:t>
            </a:fld>
            <a:endParaRPr lang="en-US" dirty="0">
              <a:solidFill>
                <a:srgbClr val="5FCBEF"/>
              </a:solidFill>
            </a:endParaRPr>
          </a:p>
        </p:txBody>
      </p:sp>
    </p:spTree>
    <p:extLst>
      <p:ext uri="{BB962C8B-B14F-4D97-AF65-F5344CB8AC3E}">
        <p14:creationId xmlns:p14="http://schemas.microsoft.com/office/powerpoint/2010/main" val="200560925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3.jpg"/><Relationship Id="rId3" Type="http://schemas.openxmlformats.org/officeDocument/2006/relationships/slideLayout" Target="../slideLayouts/slideLayout3.xml"/><Relationship Id="rId7"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png"/><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44" name="Group 43"/>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2">
                <a:lumMod val="75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a:off x="0" y="4013200"/>
              <a:ext cx="448733" cy="2844800"/>
            </a:xfrm>
            <a:prstGeom prst="triangle">
              <a:avLst>
                <a:gd name="adj" fmla="val 0"/>
              </a:avLst>
            </a:prstGeom>
            <a:solidFill>
              <a:schemeClr val="accent1">
                <a:alpha val="7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737832" y="974726"/>
            <a:ext cx="8596668" cy="1039804"/>
          </a:xfrm>
          <a:prstGeom prst="rect">
            <a:avLst/>
          </a:prstGeom>
        </p:spPr>
        <p:txBody>
          <a:bodyPr vert="horz" lIns="91440" tIns="45720" rIns="91440" bIns="45720" rtlCol="0" anchor="t">
            <a:normAutofit/>
          </a:bodyPr>
          <a:lstStyle/>
          <a:p>
            <a:r>
              <a:rPr lang="it-IT" dirty="0" smtClean="0"/>
              <a:t>Fare clic per modificare lo stile del titolo</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it-IT" dirty="0" smtClean="0"/>
              <a:t>Fare clic per modificare stili del testo dello schema</a:t>
            </a:r>
          </a:p>
          <a:p>
            <a:pPr lvl="1"/>
            <a:r>
              <a:rPr lang="it-IT" dirty="0" smtClean="0"/>
              <a:t>Secondo livello</a:t>
            </a:r>
          </a:p>
          <a:p>
            <a:pPr lvl="2"/>
            <a:r>
              <a:rPr lang="it-IT" dirty="0" smtClean="0"/>
              <a:t>Terzo livello</a:t>
            </a:r>
          </a:p>
          <a:p>
            <a:pPr lvl="3"/>
            <a:r>
              <a:rPr lang="it-IT" dirty="0" smtClean="0"/>
              <a:t>Quarto livello</a:t>
            </a:r>
          </a:p>
          <a:p>
            <a:pPr lvl="4"/>
            <a:r>
              <a:rPr lang="it-IT" dirty="0" smtClean="0"/>
              <a:t>Quinto livello</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pPr defTabSz="457200"/>
            <a:fld id="{B61BEF0D-F0BB-DE4B-95CE-6DB70DBA9567}" type="datetimeFigureOut">
              <a:rPr lang="en-US" smtClean="0">
                <a:solidFill>
                  <a:prstClr val="black">
                    <a:tint val="75000"/>
                  </a:prstClr>
                </a:solidFill>
              </a:rPr>
              <a:pPr defTabSz="457200"/>
              <a:t>5/11/2018</a:t>
            </a:fld>
            <a:endParaRPr lang="en-US" dirty="0">
              <a:solidFill>
                <a:prstClr val="black">
                  <a:tint val="75000"/>
                </a:prstClr>
              </a:solidFill>
            </a:endParaRPr>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pPr defTabSz="457200"/>
            <a:endParaRPr lang="en-US" dirty="0">
              <a:solidFill>
                <a:prstClr val="black">
                  <a:tint val="75000"/>
                </a:prstClr>
              </a:solidFill>
            </a:endParaRPr>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pPr defTabSz="457200"/>
            <a:fld id="{D57F1E4F-1CFF-5643-939E-217C01CDF565}" type="slidenum">
              <a:rPr lang="en-US" smtClean="0">
                <a:solidFill>
                  <a:srgbClr val="5FCBEF"/>
                </a:solidFill>
              </a:rPr>
              <a:pPr defTabSz="457200"/>
              <a:t>‹N›</a:t>
            </a:fld>
            <a:endParaRPr lang="en-US" dirty="0">
              <a:solidFill>
                <a:srgbClr val="5FCBEF"/>
              </a:solidFill>
            </a:endParaRPr>
          </a:p>
        </p:txBody>
      </p:sp>
      <p:pic>
        <p:nvPicPr>
          <p:cNvPr id="1027" name="Picture 3"/>
          <p:cNvPicPr>
            <a:picLocks noChangeAspect="1" noChangeArrowheads="1"/>
          </p:cNvPicPr>
          <p:nvPr userDrawn="1"/>
        </p:nvPicPr>
        <p:blipFill>
          <a:blip r:embed="rId6">
            <a:extLst>
              <a:ext uri="{28A0092B-C50C-407E-A947-70E740481C1C}">
                <a14:useLocalDpi xmlns:a14="http://schemas.microsoft.com/office/drawing/2010/main" val="0"/>
              </a:ext>
            </a:extLst>
          </a:blip>
          <a:srcRect/>
          <a:stretch>
            <a:fillRect/>
          </a:stretch>
        </p:blipFill>
        <p:spPr bwMode="auto">
          <a:xfrm>
            <a:off x="7800529" y="10894"/>
            <a:ext cx="1042988" cy="969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9" name="Picture 5"/>
          <p:cNvPicPr>
            <a:picLocks noChangeAspect="1" noChangeArrowheads="1"/>
          </p:cNvPicPr>
          <p:nvPr userDrawn="1"/>
        </p:nvPicPr>
        <p:blipFill>
          <a:blip r:embed="rId7">
            <a:extLst>
              <a:ext uri="{28A0092B-C50C-407E-A947-70E740481C1C}">
                <a14:useLocalDpi xmlns:a14="http://schemas.microsoft.com/office/drawing/2010/main" val="0"/>
              </a:ext>
            </a:extLst>
          </a:blip>
          <a:srcRect/>
          <a:stretch>
            <a:fillRect/>
          </a:stretch>
        </p:blipFill>
        <p:spPr bwMode="auto">
          <a:xfrm>
            <a:off x="602776" y="120419"/>
            <a:ext cx="2736850" cy="6397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9" name="Immagine 28"/>
          <p:cNvPicPr/>
          <p:nvPr userDrawn="1"/>
        </p:nvPicPr>
        <p:blipFill>
          <a:blip r:embed="rId8">
            <a:extLst>
              <a:ext uri="{28A0092B-C50C-407E-A947-70E740481C1C}">
                <a14:useLocalDpi xmlns:a14="http://schemas.microsoft.com/office/drawing/2010/main" val="0"/>
              </a:ext>
            </a:extLst>
          </a:blip>
          <a:stretch>
            <a:fillRect/>
          </a:stretch>
        </p:blipFill>
        <p:spPr>
          <a:xfrm>
            <a:off x="4119770" y="114985"/>
            <a:ext cx="2159635" cy="755650"/>
          </a:xfrm>
          <a:prstGeom prst="rect">
            <a:avLst/>
          </a:prstGeom>
        </p:spPr>
      </p:pic>
    </p:spTree>
    <p:extLst>
      <p:ext uri="{BB962C8B-B14F-4D97-AF65-F5344CB8AC3E}">
        <p14:creationId xmlns:p14="http://schemas.microsoft.com/office/powerpoint/2010/main" val="89425287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7" r:id="rId4"/>
  </p:sldLayoutIdLst>
  <p:txStyles>
    <p:titleStyle>
      <a:lvl1pPr algn="l" defTabSz="457200" rtl="0" eaLnBrk="1" latinLnBrk="0" hangingPunct="1">
        <a:spcBef>
          <a:spcPct val="0"/>
        </a:spcBef>
        <a:buNone/>
        <a:defRPr sz="3600" kern="1200">
          <a:solidFill>
            <a:schemeClr val="accent1"/>
          </a:solidFill>
          <a:latin typeface="Garamond" panose="02020404030301010803"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Garamond" panose="02020404030301010803" pitchFamily="18" charset="0"/>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Garamond" panose="02020404030301010803" pitchFamily="18" charset="0"/>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Garamond" panose="02020404030301010803" pitchFamily="18" charset="0"/>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Garamond" panose="02020404030301010803" pitchFamily="18" charset="0"/>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Garamond" panose="02020404030301010803" pitchFamily="18" charset="0"/>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3.xml"/><Relationship Id="rId1" Type="http://schemas.openxmlformats.org/officeDocument/2006/relationships/slideLayout" Target="../slideLayouts/slideLayout1.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olo 4"/>
          <p:cNvSpPr>
            <a:spLocks noGrp="1"/>
          </p:cNvSpPr>
          <p:nvPr>
            <p:ph type="ctrTitle"/>
          </p:nvPr>
        </p:nvSpPr>
        <p:spPr>
          <a:xfrm>
            <a:off x="914399" y="1449294"/>
            <a:ext cx="8950512" cy="4311807"/>
          </a:xfrm>
        </p:spPr>
        <p:txBody>
          <a:bodyPr anchor="ctr">
            <a:normAutofit/>
          </a:bodyPr>
          <a:lstStyle/>
          <a:p>
            <a:pPr algn="ctr"/>
            <a:r>
              <a:rPr lang="it-IT" sz="2800" b="1" dirty="0" smtClean="0">
                <a:solidFill>
                  <a:srgbClr val="0070C0"/>
                </a:solidFill>
              </a:rPr>
              <a:t>PON IOG - </a:t>
            </a:r>
            <a:r>
              <a:rPr lang="it-IT" sz="2800" b="1" dirty="0">
                <a:solidFill>
                  <a:srgbClr val="0070C0"/>
                </a:solidFill>
              </a:rPr>
              <a:t>Misura </a:t>
            </a:r>
            <a:r>
              <a:rPr lang="it-IT" sz="2800" b="1" dirty="0" smtClean="0">
                <a:solidFill>
                  <a:srgbClr val="0070C0"/>
                </a:solidFill>
              </a:rPr>
              <a:t>1D</a:t>
            </a:r>
            <a:r>
              <a:rPr lang="it-IT" sz="2800" b="1" dirty="0">
                <a:solidFill>
                  <a:srgbClr val="0070C0"/>
                </a:solidFill>
              </a:rPr>
              <a:t/>
            </a:r>
            <a:br>
              <a:rPr lang="it-IT" sz="2800" b="1" dirty="0">
                <a:solidFill>
                  <a:srgbClr val="0070C0"/>
                </a:solidFill>
              </a:rPr>
            </a:br>
            <a:r>
              <a:rPr lang="it-IT" sz="2800" b="1" dirty="0" smtClean="0">
                <a:solidFill>
                  <a:srgbClr val="0070C0"/>
                </a:solidFill>
              </a:rPr>
              <a:t>Intercettazione </a:t>
            </a:r>
            <a:r>
              <a:rPr lang="it-IT" sz="2800" b="1" dirty="0">
                <a:solidFill>
                  <a:srgbClr val="0070C0"/>
                </a:solidFill>
              </a:rPr>
              <a:t>e attivazione di giovani NEET </a:t>
            </a:r>
            <a:br>
              <a:rPr lang="it-IT" sz="2800" b="1" dirty="0">
                <a:solidFill>
                  <a:srgbClr val="0070C0"/>
                </a:solidFill>
              </a:rPr>
            </a:br>
            <a:r>
              <a:rPr lang="it-IT" sz="2800" b="1" dirty="0" smtClean="0">
                <a:solidFill>
                  <a:srgbClr val="0070C0"/>
                </a:solidFill>
              </a:rPr>
              <a:t>beneficiari del Reddito di Inclusione</a:t>
            </a:r>
            <a:r>
              <a:rPr lang="it-IT" sz="2800" b="1" dirty="0">
                <a:solidFill>
                  <a:srgbClr val="0070C0"/>
                </a:solidFill>
              </a:rPr>
              <a:t/>
            </a:r>
            <a:br>
              <a:rPr lang="it-IT" sz="2800" b="1" dirty="0">
                <a:solidFill>
                  <a:srgbClr val="0070C0"/>
                </a:solidFill>
              </a:rPr>
            </a:br>
            <a:r>
              <a:rPr lang="it-IT" sz="2800" b="1" dirty="0" smtClean="0">
                <a:solidFill>
                  <a:srgbClr val="0070C0"/>
                </a:solidFill>
              </a:rPr>
              <a:t/>
            </a:r>
            <a:br>
              <a:rPr lang="it-IT" sz="2800" b="1" dirty="0" smtClean="0">
                <a:solidFill>
                  <a:srgbClr val="0070C0"/>
                </a:solidFill>
              </a:rPr>
            </a:br>
            <a:r>
              <a:rPr lang="it-IT" sz="2800" dirty="0" smtClean="0">
                <a:solidFill>
                  <a:srgbClr val="0070C0"/>
                </a:solidFill>
              </a:rPr>
              <a:t>Comitato Politiche Attive</a:t>
            </a:r>
            <a:r>
              <a:rPr lang="it-IT" sz="2800" b="1" dirty="0" smtClean="0">
                <a:solidFill>
                  <a:srgbClr val="0070C0"/>
                </a:solidFill>
              </a:rPr>
              <a:t/>
            </a:r>
            <a:br>
              <a:rPr lang="it-IT" sz="2800" b="1" dirty="0" smtClean="0">
                <a:solidFill>
                  <a:srgbClr val="0070C0"/>
                </a:solidFill>
              </a:rPr>
            </a:br>
            <a:r>
              <a:rPr lang="it-IT" sz="2800" i="1" dirty="0">
                <a:solidFill>
                  <a:srgbClr val="0070C0"/>
                </a:solidFill>
              </a:rPr>
              <a:t>(versione aggiornata al 10 maggio 2018)</a:t>
            </a:r>
          </a:p>
        </p:txBody>
      </p:sp>
    </p:spTree>
    <p:extLst>
      <p:ext uri="{BB962C8B-B14F-4D97-AF65-F5344CB8AC3E}">
        <p14:creationId xmlns:p14="http://schemas.microsoft.com/office/powerpoint/2010/main" val="342124734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olo 4"/>
          <p:cNvSpPr>
            <a:spLocks noGrp="1"/>
          </p:cNvSpPr>
          <p:nvPr>
            <p:ph type="ctrTitle"/>
          </p:nvPr>
        </p:nvSpPr>
        <p:spPr>
          <a:xfrm>
            <a:off x="765337" y="4352240"/>
            <a:ext cx="9271147" cy="1165692"/>
          </a:xfrm>
          <a:ln>
            <a:solidFill>
              <a:schemeClr val="accent1"/>
            </a:solidFill>
          </a:ln>
        </p:spPr>
        <p:txBody>
          <a:bodyPr anchor="ctr">
            <a:normAutofit fontScale="90000"/>
          </a:bodyPr>
          <a:lstStyle/>
          <a:p>
            <a:pPr marL="457200" indent="-457200" algn="l">
              <a:buFont typeface="Wingdings" panose="05000000000000000000" pitchFamily="2" charset="2"/>
              <a:buChar char="§"/>
            </a:pPr>
            <a:r>
              <a:rPr lang="it-IT" sz="2200" b="1" dirty="0" smtClean="0">
                <a:solidFill>
                  <a:srgbClr val="000000"/>
                </a:solidFill>
              </a:rPr>
              <a:t>soggetti provenienti da contesti sociali che limitano </a:t>
            </a:r>
            <a:r>
              <a:rPr lang="it-IT" sz="2200" dirty="0" smtClean="0">
                <a:solidFill>
                  <a:srgbClr val="000000"/>
                </a:solidFill>
              </a:rPr>
              <a:t>la capacità  di entrare e restare all’interno di percorsi di formazione/istruzione del Programma Garanzia Giovani, di fare esperienze di lavoro e di informarsi sulle possibilità offerte dal programma stesso</a:t>
            </a:r>
            <a:endParaRPr lang="it-IT" sz="2200" dirty="0">
              <a:solidFill>
                <a:srgbClr val="000000"/>
              </a:solidFill>
            </a:endParaRPr>
          </a:p>
        </p:txBody>
      </p:sp>
      <p:sp>
        <p:nvSpPr>
          <p:cNvPr id="6" name="Titolo 1"/>
          <p:cNvSpPr txBox="1">
            <a:spLocks/>
          </p:cNvSpPr>
          <p:nvPr/>
        </p:nvSpPr>
        <p:spPr>
          <a:xfrm>
            <a:off x="688592" y="916536"/>
            <a:ext cx="9583564" cy="672297"/>
          </a:xfrm>
          <a:prstGeom prst="rect">
            <a:avLst/>
          </a:prstGeom>
        </p:spPr>
        <p:txBody>
          <a:bodyPr vert="horz" lIns="91440" tIns="45720" rIns="91440" bIns="45720" rtlCol="0" anchor="ctr">
            <a:noAutofit/>
          </a:bodyPr>
          <a:lstStyle>
            <a:lvl1pPr algn="r" defTabSz="457200" rtl="0" eaLnBrk="1" latinLnBrk="0" hangingPunct="1">
              <a:spcBef>
                <a:spcPct val="0"/>
              </a:spcBef>
              <a:buNone/>
              <a:defRPr sz="5400" kern="1200">
                <a:solidFill>
                  <a:schemeClr val="accent1"/>
                </a:solidFill>
                <a:latin typeface="Garamond" panose="02020404030301010803"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l"/>
            <a:r>
              <a:rPr lang="it-IT" sz="3200" b="1" dirty="0">
                <a:solidFill>
                  <a:srgbClr val="0070C0"/>
                </a:solidFill>
              </a:rPr>
              <a:t>Misura </a:t>
            </a:r>
            <a:r>
              <a:rPr lang="it-IT" sz="3200" b="1" dirty="0" smtClean="0">
                <a:solidFill>
                  <a:srgbClr val="0070C0"/>
                </a:solidFill>
              </a:rPr>
              <a:t>1-D: finalità e utenza potenziale dell’intervento</a:t>
            </a:r>
            <a:endParaRPr lang="it-IT" sz="3200" b="1" dirty="0">
              <a:solidFill>
                <a:srgbClr val="0070C0"/>
              </a:solidFill>
            </a:endParaRPr>
          </a:p>
        </p:txBody>
      </p:sp>
      <p:sp>
        <p:nvSpPr>
          <p:cNvPr id="7" name="Segnaposto contenuto 2"/>
          <p:cNvSpPr txBox="1">
            <a:spLocks/>
          </p:cNvSpPr>
          <p:nvPr/>
        </p:nvSpPr>
        <p:spPr>
          <a:xfrm>
            <a:off x="680381" y="1722241"/>
            <a:ext cx="9306772" cy="892552"/>
          </a:xfrm>
          <a:prstGeom prst="rect">
            <a:avLst/>
          </a:prstGeom>
          <a:solidFill>
            <a:schemeClr val="accent1"/>
          </a:solidFill>
        </p:spPr>
        <p:txBody>
          <a:bodyPr wrap="square" rtlCol="0">
            <a:spAutoFit/>
          </a:bodyPr>
          <a:lstStyle>
            <a:defPPr>
              <a:defRPr lang="it-IT"/>
            </a:defPPr>
            <a:lvl1pPr>
              <a:defRPr sz="1600" b="1" i="1" u="sng">
                <a:latin typeface="Garamond" panose="02020404030301010803" pitchFamily="18" charset="0"/>
              </a:defRPr>
            </a:lvl1pPr>
          </a:lstStyle>
          <a:p>
            <a:pPr algn="ctr" fontAlgn="ctr"/>
            <a:r>
              <a:rPr lang="it-IT" sz="2600" i="0" u="none" dirty="0">
                <a:solidFill>
                  <a:schemeClr val="bg1"/>
                </a:solidFill>
              </a:rPr>
              <a:t>INTERCETTAZIONE e ATTIVAZIONE di </a:t>
            </a:r>
            <a:r>
              <a:rPr lang="it-IT" sz="2600" i="0" u="none" dirty="0" smtClean="0">
                <a:solidFill>
                  <a:schemeClr val="bg1"/>
                </a:solidFill>
              </a:rPr>
              <a:t>GIOVANI </a:t>
            </a:r>
            <a:r>
              <a:rPr lang="it-IT" sz="2600" i="0" u="none" dirty="0">
                <a:solidFill>
                  <a:schemeClr val="bg1"/>
                </a:solidFill>
              </a:rPr>
              <a:t>NEET più </a:t>
            </a:r>
            <a:r>
              <a:rPr lang="it-IT" sz="2600" i="0" u="none" dirty="0" smtClean="0">
                <a:solidFill>
                  <a:schemeClr val="bg1"/>
                </a:solidFill>
              </a:rPr>
              <a:t>scoraggiati, </a:t>
            </a:r>
            <a:r>
              <a:rPr lang="it-IT" sz="2600" i="0" u="none" dirty="0">
                <a:solidFill>
                  <a:schemeClr val="bg1"/>
                </a:solidFill>
              </a:rPr>
              <a:t>beneficiari del Reddito di Inclusione (REI)</a:t>
            </a:r>
            <a:endParaRPr lang="it-IT" sz="2600" u="none" dirty="0">
              <a:solidFill>
                <a:schemeClr val="bg1"/>
              </a:solidFill>
            </a:endParaRPr>
          </a:p>
        </p:txBody>
      </p:sp>
      <p:sp>
        <p:nvSpPr>
          <p:cNvPr id="8" name="Titolo 4"/>
          <p:cNvSpPr txBox="1">
            <a:spLocks/>
          </p:cNvSpPr>
          <p:nvPr/>
        </p:nvSpPr>
        <p:spPr>
          <a:xfrm>
            <a:off x="779271" y="5593308"/>
            <a:ext cx="9272979" cy="848321"/>
          </a:xfrm>
          <a:prstGeom prst="rect">
            <a:avLst/>
          </a:prstGeom>
          <a:ln>
            <a:solidFill>
              <a:schemeClr val="accent1"/>
            </a:solidFill>
          </a:ln>
        </p:spPr>
        <p:txBody>
          <a:bodyPr vert="horz" lIns="91440" tIns="45720" rIns="91440" bIns="45720" rtlCol="0" anchor="ctr">
            <a:noAutofit/>
          </a:bodyPr>
          <a:lstStyle>
            <a:lvl1pPr algn="r" defTabSz="457200" rtl="0" eaLnBrk="1" latinLnBrk="0" hangingPunct="1">
              <a:spcBef>
                <a:spcPct val="0"/>
              </a:spcBef>
              <a:buNone/>
              <a:defRPr sz="5400" kern="1200">
                <a:solidFill>
                  <a:schemeClr val="accent1"/>
                </a:solidFill>
                <a:latin typeface="Garamond" panose="02020404030301010803"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marL="342900" indent="-342900" algn="l">
              <a:buFont typeface="Wingdings" panose="05000000000000000000" pitchFamily="2" charset="2"/>
              <a:buChar char="§"/>
            </a:pPr>
            <a:r>
              <a:rPr lang="it-IT" sz="2000" b="1" dirty="0">
                <a:solidFill>
                  <a:srgbClr val="000000"/>
                </a:solidFill>
              </a:rPr>
              <a:t>c</a:t>
            </a:r>
            <a:r>
              <a:rPr lang="it-IT" sz="2000" b="1" dirty="0" smtClean="0">
                <a:solidFill>
                  <a:srgbClr val="000000"/>
                </a:solidFill>
              </a:rPr>
              <a:t>ollaborazione con INPS,</a:t>
            </a:r>
            <a:r>
              <a:rPr lang="it-IT" sz="2000" dirty="0" smtClean="0">
                <a:solidFill>
                  <a:srgbClr val="000000"/>
                </a:solidFill>
              </a:rPr>
              <a:t> soggetto gestore della Banca dati REI (art.1 comma 802 e 803 della Legge di bilancio), per l’</a:t>
            </a:r>
            <a:r>
              <a:rPr lang="it-IT" sz="2000" b="1" dirty="0" smtClean="0">
                <a:solidFill>
                  <a:srgbClr val="000000"/>
                </a:solidFill>
              </a:rPr>
              <a:t>individuazione </a:t>
            </a:r>
            <a:r>
              <a:rPr lang="it-IT" sz="2000" b="1" dirty="0">
                <a:solidFill>
                  <a:srgbClr val="000000"/>
                </a:solidFill>
              </a:rPr>
              <a:t>dei NEET</a:t>
            </a:r>
            <a:r>
              <a:rPr lang="it-IT" sz="2000" dirty="0">
                <a:solidFill>
                  <a:srgbClr val="000000"/>
                </a:solidFill>
              </a:rPr>
              <a:t> </a:t>
            </a:r>
            <a:r>
              <a:rPr lang="it-IT" sz="2000" dirty="0" smtClean="0">
                <a:solidFill>
                  <a:srgbClr val="000000"/>
                </a:solidFill>
              </a:rPr>
              <a:t>da raggiungere</a:t>
            </a:r>
            <a:endParaRPr lang="it-IT" sz="2000" dirty="0">
              <a:solidFill>
                <a:srgbClr val="000000"/>
              </a:solidFill>
            </a:endParaRPr>
          </a:p>
        </p:txBody>
      </p:sp>
      <p:sp>
        <p:nvSpPr>
          <p:cNvPr id="9" name="Titolo 4"/>
          <p:cNvSpPr txBox="1">
            <a:spLocks/>
          </p:cNvSpPr>
          <p:nvPr/>
        </p:nvSpPr>
        <p:spPr>
          <a:xfrm>
            <a:off x="737923" y="2832270"/>
            <a:ext cx="9298561" cy="1454726"/>
          </a:xfrm>
          <a:prstGeom prst="rect">
            <a:avLst/>
          </a:prstGeom>
          <a:ln>
            <a:solidFill>
              <a:schemeClr val="accent1"/>
            </a:solidFill>
          </a:ln>
        </p:spPr>
        <p:txBody>
          <a:bodyPr vert="horz" lIns="91440" tIns="45720" rIns="91440" bIns="45720" rtlCol="0" anchor="ctr">
            <a:noAutofit/>
          </a:bodyPr>
          <a:lstStyle>
            <a:lvl1pPr algn="r" defTabSz="457200" rtl="0" eaLnBrk="1" latinLnBrk="0" hangingPunct="1">
              <a:spcBef>
                <a:spcPct val="0"/>
              </a:spcBef>
              <a:buNone/>
              <a:defRPr sz="5400" kern="1200">
                <a:solidFill>
                  <a:schemeClr val="accent1"/>
                </a:solidFill>
                <a:latin typeface="Garamond" panose="02020404030301010803"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marL="342900" indent="-342900" algn="l">
              <a:buFont typeface="Wingdings" panose="05000000000000000000" pitchFamily="2" charset="2"/>
              <a:buChar char="§"/>
            </a:pPr>
            <a:r>
              <a:rPr lang="it-IT" sz="2000" b="1" dirty="0" smtClean="0">
                <a:solidFill>
                  <a:srgbClr val="000000"/>
                </a:solidFill>
              </a:rPr>
              <a:t>beneficiari APPARTENENTI </a:t>
            </a:r>
            <a:r>
              <a:rPr lang="it-IT" sz="2000" dirty="0" smtClean="0">
                <a:solidFill>
                  <a:srgbClr val="000000"/>
                </a:solidFill>
              </a:rPr>
              <a:t>a </a:t>
            </a:r>
            <a:r>
              <a:rPr lang="it-IT" sz="2000" dirty="0">
                <a:solidFill>
                  <a:srgbClr val="000000"/>
                </a:solidFill>
              </a:rPr>
              <a:t>nuclei familiari </a:t>
            </a:r>
            <a:r>
              <a:rPr lang="it-IT" sz="2000" b="1" dirty="0">
                <a:solidFill>
                  <a:srgbClr val="000000"/>
                </a:solidFill>
              </a:rPr>
              <a:t>caratterizzati da alti livelli di povertà</a:t>
            </a:r>
            <a:r>
              <a:rPr lang="it-IT" sz="2000" dirty="0">
                <a:solidFill>
                  <a:srgbClr val="000000"/>
                </a:solidFill>
              </a:rPr>
              <a:t> </a:t>
            </a:r>
            <a:r>
              <a:rPr lang="it-IT" sz="2000" dirty="0" smtClean="0">
                <a:solidFill>
                  <a:srgbClr val="000000"/>
                </a:solidFill>
              </a:rPr>
              <a:t>che </a:t>
            </a:r>
            <a:r>
              <a:rPr lang="it-IT" sz="2000" dirty="0">
                <a:solidFill>
                  <a:srgbClr val="000000"/>
                </a:solidFill>
              </a:rPr>
              <a:t>hanno al loro interno </a:t>
            </a:r>
            <a:r>
              <a:rPr lang="it-IT" sz="2000" b="1" dirty="0">
                <a:solidFill>
                  <a:srgbClr val="000000"/>
                </a:solidFill>
              </a:rPr>
              <a:t>FIGLI MINORENNI </a:t>
            </a:r>
            <a:r>
              <a:rPr lang="it-IT" sz="2000" dirty="0">
                <a:solidFill>
                  <a:srgbClr val="000000"/>
                </a:solidFill>
              </a:rPr>
              <a:t>e/o con </a:t>
            </a:r>
            <a:r>
              <a:rPr lang="it-IT" sz="2000" b="1" dirty="0">
                <a:solidFill>
                  <a:srgbClr val="000000"/>
                </a:solidFill>
              </a:rPr>
              <a:t>DISABILITA</a:t>
            </a:r>
            <a:r>
              <a:rPr lang="it-IT" sz="2000" dirty="0" smtClean="0">
                <a:solidFill>
                  <a:srgbClr val="000000"/>
                </a:solidFill>
              </a:rPr>
              <a:t>’ e </a:t>
            </a:r>
            <a:r>
              <a:rPr lang="it-IT" sz="2000" dirty="0">
                <a:solidFill>
                  <a:srgbClr val="000000"/>
                </a:solidFill>
              </a:rPr>
              <a:t>che hanno aderito ad un progetto di attivazione sociale e lavorativa personalizzato, redatto di concerto con i servizi sociali territoriali e con gli SPI</a:t>
            </a:r>
          </a:p>
        </p:txBody>
      </p:sp>
    </p:spTree>
    <p:extLst>
      <p:ext uri="{BB962C8B-B14F-4D97-AF65-F5344CB8AC3E}">
        <p14:creationId xmlns:p14="http://schemas.microsoft.com/office/powerpoint/2010/main" val="168747263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olo 1"/>
          <p:cNvSpPr txBox="1">
            <a:spLocks/>
          </p:cNvSpPr>
          <p:nvPr/>
        </p:nvSpPr>
        <p:spPr>
          <a:xfrm>
            <a:off x="688592" y="855419"/>
            <a:ext cx="8291269" cy="672297"/>
          </a:xfrm>
          <a:prstGeom prst="rect">
            <a:avLst/>
          </a:prstGeom>
        </p:spPr>
        <p:txBody>
          <a:bodyPr vert="horz" lIns="91440" tIns="45720" rIns="91440" bIns="45720" rtlCol="0" anchor="b">
            <a:normAutofit/>
          </a:bodyPr>
          <a:lstStyle>
            <a:lvl1pPr algn="r" defTabSz="457200" rtl="0" eaLnBrk="1" latinLnBrk="0" hangingPunct="1">
              <a:spcBef>
                <a:spcPct val="0"/>
              </a:spcBef>
              <a:buNone/>
              <a:defRPr sz="5400" kern="1200">
                <a:solidFill>
                  <a:schemeClr val="accent1"/>
                </a:solidFill>
                <a:latin typeface="Garamond" panose="02020404030301010803" pitchFamily="18"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l"/>
            <a:r>
              <a:rPr lang="it-IT" sz="3200" b="1" dirty="0" smtClean="0">
                <a:solidFill>
                  <a:srgbClr val="0070C0"/>
                </a:solidFill>
              </a:rPr>
              <a:t>Misura </a:t>
            </a:r>
            <a:r>
              <a:rPr lang="it-IT" sz="3200" b="1" dirty="0">
                <a:solidFill>
                  <a:srgbClr val="0070C0"/>
                </a:solidFill>
              </a:rPr>
              <a:t>1-D</a:t>
            </a:r>
            <a:r>
              <a:rPr lang="it-IT" sz="3200" b="1" dirty="0"/>
              <a:t>: </a:t>
            </a:r>
            <a:r>
              <a:rPr lang="it-IT" sz="3200" b="1" dirty="0" smtClean="0"/>
              <a:t>principali attori coinvolti</a:t>
            </a:r>
            <a:endParaRPr lang="it-IT" sz="3200" b="1" dirty="0"/>
          </a:p>
        </p:txBody>
      </p:sp>
      <p:graphicFrame>
        <p:nvGraphicFramePr>
          <p:cNvPr id="3" name="Diagramma 2"/>
          <p:cNvGraphicFramePr/>
          <p:nvPr>
            <p:extLst>
              <p:ext uri="{D42A27DB-BD31-4B8C-83A1-F6EECF244321}">
                <p14:modId xmlns:p14="http://schemas.microsoft.com/office/powerpoint/2010/main" val="562191175"/>
              </p:ext>
            </p:extLst>
          </p:nvPr>
        </p:nvGraphicFramePr>
        <p:xfrm>
          <a:off x="688592" y="1628078"/>
          <a:ext cx="7987057" cy="507896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415427193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688592" y="1011537"/>
            <a:ext cx="8291269" cy="1029452"/>
          </a:xfrm>
        </p:spPr>
        <p:txBody>
          <a:bodyPr>
            <a:normAutofit fontScale="90000"/>
          </a:bodyPr>
          <a:lstStyle/>
          <a:p>
            <a:r>
              <a:rPr lang="it-IT" sz="3200" dirty="0"/>
              <a:t>Il processo da implementare per raggiungere              la platea di destinatari </a:t>
            </a:r>
          </a:p>
        </p:txBody>
      </p:sp>
      <p:sp>
        <p:nvSpPr>
          <p:cNvPr id="13" name="Segnaposto contenuto 2"/>
          <p:cNvSpPr txBox="1">
            <a:spLocks/>
          </p:cNvSpPr>
          <p:nvPr/>
        </p:nvSpPr>
        <p:spPr>
          <a:xfrm>
            <a:off x="2681533" y="2458110"/>
            <a:ext cx="2199243" cy="769441"/>
          </a:xfrm>
          <a:prstGeom prst="rect">
            <a:avLst/>
          </a:prstGeom>
          <a:solidFill>
            <a:schemeClr val="accent1"/>
          </a:solidFill>
        </p:spPr>
        <p:txBody>
          <a:bodyPr wrap="square" rtlCol="0">
            <a:spAutoFit/>
          </a:bodyPr>
          <a:lstStyle>
            <a:defPPr>
              <a:defRPr lang="it-IT"/>
            </a:defPPr>
            <a:lvl1pPr>
              <a:defRPr sz="1600" b="1" i="1" u="sng">
                <a:latin typeface="Garamond" panose="02020404030301010803" pitchFamily="18" charset="0"/>
              </a:defRPr>
            </a:lvl1pPr>
          </a:lstStyle>
          <a:p>
            <a:pPr algn="ctr" fontAlgn="ctr"/>
            <a:r>
              <a:rPr lang="it-IT" sz="4400" i="0" u="none" dirty="0" smtClean="0">
                <a:solidFill>
                  <a:schemeClr val="bg1"/>
                </a:solidFill>
              </a:rPr>
              <a:t>ANPAL</a:t>
            </a:r>
            <a:r>
              <a:rPr lang="it-IT" sz="2400" u="none" dirty="0" smtClean="0"/>
              <a:t> </a:t>
            </a:r>
            <a:endParaRPr lang="it-IT" sz="2400" u="none" dirty="0">
              <a:solidFill>
                <a:srgbClr val="000000"/>
              </a:solidFill>
            </a:endParaRPr>
          </a:p>
        </p:txBody>
      </p:sp>
      <p:sp>
        <p:nvSpPr>
          <p:cNvPr id="9" name="Segnaposto contenuto 2"/>
          <p:cNvSpPr txBox="1">
            <a:spLocks/>
          </p:cNvSpPr>
          <p:nvPr/>
        </p:nvSpPr>
        <p:spPr>
          <a:xfrm>
            <a:off x="428998" y="2439479"/>
            <a:ext cx="1589807" cy="769441"/>
          </a:xfrm>
          <a:prstGeom prst="rect">
            <a:avLst/>
          </a:prstGeom>
          <a:solidFill>
            <a:srgbClr val="B8D66C"/>
          </a:solidFill>
        </p:spPr>
        <p:txBody>
          <a:bodyPr wrap="square" rtlCol="0">
            <a:spAutoFit/>
          </a:bodyPr>
          <a:lstStyle>
            <a:defPPr>
              <a:defRPr lang="it-IT"/>
            </a:defPPr>
            <a:lvl1pPr>
              <a:defRPr sz="1600" b="1" i="1" u="sng">
                <a:latin typeface="Garamond" panose="02020404030301010803" pitchFamily="18" charset="0"/>
              </a:defRPr>
            </a:lvl1pPr>
          </a:lstStyle>
          <a:p>
            <a:pPr algn="ctr" fontAlgn="ctr"/>
            <a:r>
              <a:rPr lang="it-IT" sz="4400" i="0" u="none" dirty="0" smtClean="0"/>
              <a:t>INPS</a:t>
            </a:r>
            <a:r>
              <a:rPr lang="it-IT" sz="2400" u="none" dirty="0" smtClean="0"/>
              <a:t> </a:t>
            </a:r>
            <a:endParaRPr lang="it-IT" sz="2400" u="none" dirty="0">
              <a:solidFill>
                <a:srgbClr val="000000"/>
              </a:solidFill>
            </a:endParaRPr>
          </a:p>
        </p:txBody>
      </p:sp>
      <p:sp>
        <p:nvSpPr>
          <p:cNvPr id="10" name="Triangolo isoscele 9"/>
          <p:cNvSpPr/>
          <p:nvPr/>
        </p:nvSpPr>
        <p:spPr>
          <a:xfrm rot="5400000">
            <a:off x="2008607" y="2622306"/>
            <a:ext cx="743733" cy="429496"/>
          </a:xfrm>
          <a:prstGeom prst="triangle">
            <a:avLst/>
          </a:prstGeom>
          <a:solidFill>
            <a:schemeClr val="bg1">
              <a:lumMod val="75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7" name="Triangolo isoscele 26"/>
          <p:cNvSpPr/>
          <p:nvPr/>
        </p:nvSpPr>
        <p:spPr>
          <a:xfrm rot="5400000">
            <a:off x="4870343" y="2624038"/>
            <a:ext cx="740268" cy="429496"/>
          </a:xfrm>
          <a:prstGeom prst="triangle">
            <a:avLst/>
          </a:prstGeom>
          <a:solidFill>
            <a:schemeClr val="bg1">
              <a:lumMod val="75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8" name="Segnaposto contenuto 2"/>
          <p:cNvSpPr txBox="1">
            <a:spLocks/>
          </p:cNvSpPr>
          <p:nvPr/>
        </p:nvSpPr>
        <p:spPr>
          <a:xfrm>
            <a:off x="5538329" y="2408915"/>
            <a:ext cx="1955001" cy="1015663"/>
          </a:xfrm>
          <a:prstGeom prst="rect">
            <a:avLst/>
          </a:prstGeom>
          <a:solidFill>
            <a:srgbClr val="B8D66C"/>
          </a:solidFill>
        </p:spPr>
        <p:txBody>
          <a:bodyPr wrap="square" rtlCol="0">
            <a:spAutoFit/>
          </a:bodyPr>
          <a:lstStyle>
            <a:defPPr>
              <a:defRPr lang="it-IT"/>
            </a:defPPr>
            <a:lvl1pPr>
              <a:defRPr sz="1600" b="1" i="1" u="sng">
                <a:latin typeface="Garamond" panose="02020404030301010803" pitchFamily="18" charset="0"/>
              </a:defRPr>
            </a:lvl1pPr>
          </a:lstStyle>
          <a:p>
            <a:pPr algn="ctr" fontAlgn="ctr"/>
            <a:r>
              <a:rPr lang="it-IT" sz="3000" i="0" u="none" dirty="0" smtClean="0"/>
              <a:t>REGIONI</a:t>
            </a:r>
          </a:p>
          <a:p>
            <a:pPr algn="ctr" fontAlgn="ctr"/>
            <a:r>
              <a:rPr lang="it-IT" sz="3000" i="0" u="none" dirty="0" smtClean="0"/>
              <a:t>/PA</a:t>
            </a:r>
            <a:endParaRPr lang="it-IT" sz="3000" u="none" dirty="0">
              <a:solidFill>
                <a:srgbClr val="000000"/>
              </a:solidFill>
            </a:endParaRPr>
          </a:p>
        </p:txBody>
      </p:sp>
      <p:sp>
        <p:nvSpPr>
          <p:cNvPr id="29" name="Triangolo isoscele 28"/>
          <p:cNvSpPr/>
          <p:nvPr/>
        </p:nvSpPr>
        <p:spPr>
          <a:xfrm rot="5400000">
            <a:off x="7455816" y="2614098"/>
            <a:ext cx="740268" cy="429496"/>
          </a:xfrm>
          <a:prstGeom prst="triangle">
            <a:avLst/>
          </a:prstGeom>
          <a:solidFill>
            <a:schemeClr val="bg1">
              <a:lumMod val="75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30" name="Segnaposto contenuto 2"/>
          <p:cNvSpPr txBox="1">
            <a:spLocks/>
          </p:cNvSpPr>
          <p:nvPr/>
        </p:nvSpPr>
        <p:spPr>
          <a:xfrm>
            <a:off x="8142793" y="2458712"/>
            <a:ext cx="1218853" cy="769441"/>
          </a:xfrm>
          <a:prstGeom prst="rect">
            <a:avLst/>
          </a:prstGeom>
          <a:solidFill>
            <a:srgbClr val="B8D66C"/>
          </a:solidFill>
        </p:spPr>
        <p:txBody>
          <a:bodyPr wrap="square" rtlCol="0">
            <a:spAutoFit/>
          </a:bodyPr>
          <a:lstStyle>
            <a:defPPr>
              <a:defRPr lang="it-IT"/>
            </a:defPPr>
            <a:lvl1pPr>
              <a:defRPr sz="1600" b="1" i="1" u="sng">
                <a:latin typeface="Garamond" panose="02020404030301010803" pitchFamily="18" charset="0"/>
              </a:defRPr>
            </a:lvl1pPr>
          </a:lstStyle>
          <a:p>
            <a:pPr algn="ctr" fontAlgn="ctr"/>
            <a:r>
              <a:rPr lang="it-IT" sz="4400" i="0" u="none" dirty="0" smtClean="0"/>
              <a:t>CPI</a:t>
            </a:r>
            <a:endParaRPr lang="it-IT" sz="2400" u="none" dirty="0">
              <a:solidFill>
                <a:srgbClr val="000000"/>
              </a:solidFill>
            </a:endParaRPr>
          </a:p>
        </p:txBody>
      </p:sp>
      <p:sp>
        <p:nvSpPr>
          <p:cNvPr id="11" name="Rettangolo 10"/>
          <p:cNvSpPr/>
          <p:nvPr/>
        </p:nvSpPr>
        <p:spPr>
          <a:xfrm>
            <a:off x="1173032" y="3868176"/>
            <a:ext cx="7906843" cy="2088680"/>
          </a:xfrm>
          <a:prstGeom prst="rect">
            <a:avLst/>
          </a:prstGeom>
          <a:solidFill>
            <a:schemeClr val="accent1"/>
          </a:solidFill>
          <a:ln>
            <a:solidFill>
              <a:schemeClr val="bg1">
                <a:lumMod val="50000"/>
              </a:schemeClr>
            </a:solidFill>
          </a:ln>
        </p:spPr>
        <p:txBody>
          <a:bodyPr wrap="square" rtlCol="0" anchor="ctr" anchorCtr="0">
            <a:noAutofit/>
          </a:bodyPr>
          <a:lstStyle/>
          <a:p>
            <a:pPr algn="ctr"/>
            <a:r>
              <a:rPr lang="it-IT" sz="2400" b="1" dirty="0" smtClean="0">
                <a:solidFill>
                  <a:schemeClr val="bg1"/>
                </a:solidFill>
                <a:latin typeface="Garamond" panose="02020404030301010803" pitchFamily="18" charset="0"/>
              </a:rPr>
              <a:t>ANPAL comunica periodicamente alle REGIONI </a:t>
            </a:r>
          </a:p>
          <a:p>
            <a:pPr algn="ctr"/>
            <a:r>
              <a:rPr lang="it-IT" sz="2400" b="1" dirty="0" smtClean="0">
                <a:solidFill>
                  <a:schemeClr val="bg1"/>
                </a:solidFill>
                <a:latin typeface="Garamond" panose="02020404030301010803" pitchFamily="18" charset="0"/>
              </a:rPr>
              <a:t>gli </a:t>
            </a:r>
            <a:r>
              <a:rPr lang="it-IT" sz="2400" b="1" i="1" u="sng" dirty="0" smtClean="0">
                <a:solidFill>
                  <a:schemeClr val="bg1"/>
                </a:solidFill>
                <a:latin typeface="Garamond" panose="02020404030301010803" pitchFamily="18" charset="0"/>
              </a:rPr>
              <a:t>elenchi dei giovani NEET </a:t>
            </a:r>
          </a:p>
          <a:p>
            <a:pPr algn="ctr"/>
            <a:r>
              <a:rPr lang="it-IT" sz="2400" b="1" dirty="0" smtClean="0">
                <a:solidFill>
                  <a:schemeClr val="bg1"/>
                </a:solidFill>
                <a:latin typeface="Garamond" panose="02020404030301010803" pitchFamily="18" charset="0"/>
              </a:rPr>
              <a:t>appartenenti ai nuclei richiedenti il REI </a:t>
            </a:r>
          </a:p>
          <a:p>
            <a:pPr algn="ctr"/>
            <a:r>
              <a:rPr lang="it-IT" sz="2400" b="1" dirty="0" smtClean="0">
                <a:solidFill>
                  <a:schemeClr val="bg1"/>
                </a:solidFill>
                <a:latin typeface="Garamond" panose="02020404030301010803" pitchFamily="18" charset="0"/>
              </a:rPr>
              <a:t>affinché possano attivare i </a:t>
            </a:r>
            <a:r>
              <a:rPr lang="it-IT" sz="2400" b="1" i="1" dirty="0">
                <a:solidFill>
                  <a:schemeClr val="bg1"/>
                </a:solidFill>
                <a:latin typeface="Garamond" panose="02020404030301010803" pitchFamily="18" charset="0"/>
              </a:rPr>
              <a:t>CENTRI PER </a:t>
            </a:r>
            <a:r>
              <a:rPr lang="it-IT" sz="2400" b="1" i="1" dirty="0" smtClean="0">
                <a:solidFill>
                  <a:schemeClr val="bg1"/>
                </a:solidFill>
                <a:latin typeface="Garamond" panose="02020404030301010803" pitchFamily="18" charset="0"/>
              </a:rPr>
              <a:t>L’IMPIEGO               incaricati di contattare i </a:t>
            </a:r>
            <a:r>
              <a:rPr lang="it-IT" sz="2400" b="1" i="1" dirty="0">
                <a:solidFill>
                  <a:schemeClr val="bg1"/>
                </a:solidFill>
                <a:latin typeface="Garamond" panose="02020404030301010803" pitchFamily="18" charset="0"/>
              </a:rPr>
              <a:t>potenziali </a:t>
            </a:r>
            <a:r>
              <a:rPr lang="it-IT" sz="2400" b="1" i="1" dirty="0" smtClean="0">
                <a:solidFill>
                  <a:schemeClr val="bg1"/>
                </a:solidFill>
                <a:latin typeface="Garamond" panose="02020404030301010803" pitchFamily="18" charset="0"/>
              </a:rPr>
              <a:t>destinatari</a:t>
            </a:r>
            <a:endParaRPr lang="it-IT" sz="2400" b="1" i="1" dirty="0">
              <a:solidFill>
                <a:schemeClr val="bg1"/>
              </a:solidFill>
              <a:latin typeface="Garamond" panose="02020404030301010803" pitchFamily="18" charset="0"/>
            </a:endParaRPr>
          </a:p>
        </p:txBody>
      </p:sp>
    </p:spTree>
    <p:extLst>
      <p:ext uri="{BB962C8B-B14F-4D97-AF65-F5344CB8AC3E}">
        <p14:creationId xmlns:p14="http://schemas.microsoft.com/office/powerpoint/2010/main" val="45997989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 name="CasellaDiTesto 40"/>
          <p:cNvSpPr txBox="1"/>
          <p:nvPr/>
        </p:nvSpPr>
        <p:spPr>
          <a:xfrm>
            <a:off x="-386" y="1715651"/>
            <a:ext cx="12192386" cy="5013434"/>
          </a:xfrm>
          <a:prstGeom prst="rect">
            <a:avLst/>
          </a:prstGeom>
          <a:solidFill>
            <a:schemeClr val="bg1"/>
          </a:solidFill>
        </p:spPr>
        <p:txBody>
          <a:bodyPr wrap="square" rtlCol="0">
            <a:noAutofit/>
          </a:bodyPr>
          <a:lstStyle/>
          <a:p>
            <a:endParaRPr lang="it-IT" dirty="0"/>
          </a:p>
        </p:txBody>
      </p:sp>
      <p:sp>
        <p:nvSpPr>
          <p:cNvPr id="2" name="Titolo 1"/>
          <p:cNvSpPr>
            <a:spLocks noGrp="1"/>
          </p:cNvSpPr>
          <p:nvPr>
            <p:ph type="title"/>
          </p:nvPr>
        </p:nvSpPr>
        <p:spPr>
          <a:xfrm>
            <a:off x="688592" y="901175"/>
            <a:ext cx="9109938" cy="1029452"/>
          </a:xfrm>
        </p:spPr>
        <p:txBody>
          <a:bodyPr>
            <a:normAutofit/>
          </a:bodyPr>
          <a:lstStyle/>
          <a:p>
            <a:r>
              <a:rPr lang="it-IT" sz="3200" dirty="0" smtClean="0"/>
              <a:t>Individuazione </a:t>
            </a:r>
            <a:r>
              <a:rPr lang="it-IT" sz="3200" dirty="0"/>
              <a:t>dei </a:t>
            </a:r>
            <a:r>
              <a:rPr lang="it-IT" sz="3200" dirty="0" smtClean="0"/>
              <a:t>NEET: attori e ruoli</a:t>
            </a:r>
            <a:endParaRPr lang="it-IT" sz="3200" dirty="0"/>
          </a:p>
        </p:txBody>
      </p:sp>
      <p:sp>
        <p:nvSpPr>
          <p:cNvPr id="13" name="Segnaposto contenuto 2"/>
          <p:cNvSpPr txBox="1">
            <a:spLocks/>
          </p:cNvSpPr>
          <p:nvPr/>
        </p:nvSpPr>
        <p:spPr>
          <a:xfrm>
            <a:off x="3026591" y="1889060"/>
            <a:ext cx="3349926" cy="769441"/>
          </a:xfrm>
          <a:prstGeom prst="rect">
            <a:avLst/>
          </a:prstGeom>
          <a:solidFill>
            <a:schemeClr val="accent1"/>
          </a:solidFill>
        </p:spPr>
        <p:txBody>
          <a:bodyPr wrap="square" rtlCol="0">
            <a:spAutoFit/>
          </a:bodyPr>
          <a:lstStyle>
            <a:defPPr>
              <a:defRPr lang="it-IT"/>
            </a:defPPr>
            <a:lvl1pPr>
              <a:defRPr sz="1600" b="1" i="1" u="sng">
                <a:latin typeface="Garamond" panose="02020404030301010803" pitchFamily="18" charset="0"/>
              </a:defRPr>
            </a:lvl1pPr>
          </a:lstStyle>
          <a:p>
            <a:pPr algn="ctr" fontAlgn="ctr"/>
            <a:r>
              <a:rPr lang="it-IT" sz="4400" i="0" u="none" dirty="0" smtClean="0">
                <a:solidFill>
                  <a:schemeClr val="bg1"/>
                </a:solidFill>
              </a:rPr>
              <a:t>ANPAL</a:t>
            </a:r>
            <a:r>
              <a:rPr lang="it-IT" sz="2400" u="none" dirty="0" smtClean="0"/>
              <a:t> </a:t>
            </a:r>
            <a:endParaRPr lang="it-IT" sz="2400" u="none" dirty="0">
              <a:solidFill>
                <a:srgbClr val="000000"/>
              </a:solidFill>
            </a:endParaRPr>
          </a:p>
        </p:txBody>
      </p:sp>
      <p:sp>
        <p:nvSpPr>
          <p:cNvPr id="9" name="Segnaposto contenuto 2"/>
          <p:cNvSpPr txBox="1">
            <a:spLocks/>
          </p:cNvSpPr>
          <p:nvPr/>
        </p:nvSpPr>
        <p:spPr>
          <a:xfrm>
            <a:off x="310110" y="1870429"/>
            <a:ext cx="1589807" cy="769441"/>
          </a:xfrm>
          <a:prstGeom prst="rect">
            <a:avLst/>
          </a:prstGeom>
          <a:solidFill>
            <a:srgbClr val="B8D66C"/>
          </a:solidFill>
        </p:spPr>
        <p:txBody>
          <a:bodyPr wrap="square" rtlCol="0">
            <a:spAutoFit/>
          </a:bodyPr>
          <a:lstStyle>
            <a:defPPr>
              <a:defRPr lang="it-IT"/>
            </a:defPPr>
            <a:lvl1pPr>
              <a:defRPr sz="1600" b="1" i="1" u="sng">
                <a:latin typeface="Garamond" panose="02020404030301010803" pitchFamily="18" charset="0"/>
              </a:defRPr>
            </a:lvl1pPr>
          </a:lstStyle>
          <a:p>
            <a:pPr algn="ctr" fontAlgn="ctr"/>
            <a:r>
              <a:rPr lang="it-IT" sz="4400" i="0" u="none" dirty="0" smtClean="0"/>
              <a:t>INPS</a:t>
            </a:r>
            <a:r>
              <a:rPr lang="it-IT" sz="2400" u="none" dirty="0" smtClean="0"/>
              <a:t> </a:t>
            </a:r>
            <a:endParaRPr lang="it-IT" sz="2400" u="none" dirty="0">
              <a:solidFill>
                <a:srgbClr val="000000"/>
              </a:solidFill>
            </a:endParaRPr>
          </a:p>
        </p:txBody>
      </p:sp>
      <p:sp>
        <p:nvSpPr>
          <p:cNvPr id="10" name="Triangolo isoscele 9"/>
          <p:cNvSpPr/>
          <p:nvPr/>
        </p:nvSpPr>
        <p:spPr>
          <a:xfrm rot="5400000">
            <a:off x="2094677" y="2053256"/>
            <a:ext cx="743733" cy="429496"/>
          </a:xfrm>
          <a:prstGeom prst="triangle">
            <a:avLst/>
          </a:prstGeom>
          <a:solidFill>
            <a:schemeClr val="bg1">
              <a:lumMod val="75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b="1"/>
          </a:p>
        </p:txBody>
      </p:sp>
      <p:sp>
        <p:nvSpPr>
          <p:cNvPr id="27" name="Triangolo isoscele 26"/>
          <p:cNvSpPr/>
          <p:nvPr/>
        </p:nvSpPr>
        <p:spPr>
          <a:xfrm rot="5400000">
            <a:off x="6495921" y="2054988"/>
            <a:ext cx="740268" cy="429496"/>
          </a:xfrm>
          <a:prstGeom prst="triangle">
            <a:avLst/>
          </a:prstGeom>
          <a:solidFill>
            <a:schemeClr val="bg1">
              <a:lumMod val="75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b="1"/>
          </a:p>
        </p:txBody>
      </p:sp>
      <p:sp>
        <p:nvSpPr>
          <p:cNvPr id="28" name="Segnaposto contenuto 2"/>
          <p:cNvSpPr txBox="1">
            <a:spLocks/>
          </p:cNvSpPr>
          <p:nvPr/>
        </p:nvSpPr>
        <p:spPr>
          <a:xfrm>
            <a:off x="7298019" y="1843554"/>
            <a:ext cx="2192523" cy="1015663"/>
          </a:xfrm>
          <a:prstGeom prst="rect">
            <a:avLst/>
          </a:prstGeom>
          <a:solidFill>
            <a:srgbClr val="B8D66C"/>
          </a:solidFill>
        </p:spPr>
        <p:txBody>
          <a:bodyPr wrap="square" rtlCol="0">
            <a:spAutoFit/>
          </a:bodyPr>
          <a:lstStyle>
            <a:defPPr>
              <a:defRPr lang="it-IT"/>
            </a:defPPr>
            <a:lvl1pPr>
              <a:defRPr sz="1600" b="1" i="1" u="sng">
                <a:latin typeface="Garamond" panose="02020404030301010803" pitchFamily="18" charset="0"/>
              </a:defRPr>
            </a:lvl1pPr>
          </a:lstStyle>
          <a:p>
            <a:pPr algn="ctr" fontAlgn="ctr"/>
            <a:r>
              <a:rPr lang="it-IT" sz="3000" i="0" u="none" dirty="0" smtClean="0"/>
              <a:t>REGIONI</a:t>
            </a:r>
          </a:p>
          <a:p>
            <a:pPr algn="ctr" fontAlgn="ctr"/>
            <a:r>
              <a:rPr lang="it-IT" sz="3000" i="0" u="none" dirty="0" smtClean="0"/>
              <a:t>/PA</a:t>
            </a:r>
            <a:endParaRPr lang="it-IT" sz="3000" u="none" dirty="0">
              <a:solidFill>
                <a:srgbClr val="000000"/>
              </a:solidFill>
            </a:endParaRPr>
          </a:p>
        </p:txBody>
      </p:sp>
      <p:sp>
        <p:nvSpPr>
          <p:cNvPr id="29" name="Triangolo isoscele 28"/>
          <p:cNvSpPr/>
          <p:nvPr/>
        </p:nvSpPr>
        <p:spPr>
          <a:xfrm rot="5400000">
            <a:off x="9524256" y="2092548"/>
            <a:ext cx="740268" cy="429496"/>
          </a:xfrm>
          <a:prstGeom prst="triangle">
            <a:avLst/>
          </a:prstGeom>
          <a:solidFill>
            <a:schemeClr val="bg1">
              <a:lumMod val="75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b="1"/>
          </a:p>
        </p:txBody>
      </p:sp>
      <p:sp>
        <p:nvSpPr>
          <p:cNvPr id="30" name="Segnaposto contenuto 2"/>
          <p:cNvSpPr txBox="1">
            <a:spLocks/>
          </p:cNvSpPr>
          <p:nvPr/>
        </p:nvSpPr>
        <p:spPr>
          <a:xfrm>
            <a:off x="10206178" y="1913412"/>
            <a:ext cx="1340738" cy="769441"/>
          </a:xfrm>
          <a:prstGeom prst="rect">
            <a:avLst/>
          </a:prstGeom>
          <a:solidFill>
            <a:srgbClr val="B8D66C"/>
          </a:solidFill>
        </p:spPr>
        <p:txBody>
          <a:bodyPr wrap="square" rtlCol="0">
            <a:spAutoFit/>
          </a:bodyPr>
          <a:lstStyle>
            <a:defPPr>
              <a:defRPr lang="it-IT"/>
            </a:defPPr>
            <a:lvl1pPr>
              <a:defRPr sz="1600" b="1" i="1" u="sng">
                <a:latin typeface="Garamond" panose="02020404030301010803" pitchFamily="18" charset="0"/>
              </a:defRPr>
            </a:lvl1pPr>
          </a:lstStyle>
          <a:p>
            <a:pPr algn="ctr" fontAlgn="ctr"/>
            <a:r>
              <a:rPr lang="it-IT" sz="4400" i="0" u="none" dirty="0" smtClean="0"/>
              <a:t>CPI</a:t>
            </a:r>
            <a:endParaRPr lang="it-IT" sz="2400" u="none" dirty="0">
              <a:solidFill>
                <a:srgbClr val="000000"/>
              </a:solidFill>
            </a:endParaRPr>
          </a:p>
        </p:txBody>
      </p:sp>
      <p:cxnSp>
        <p:nvCxnSpPr>
          <p:cNvPr id="4" name="Connettore 1 3"/>
          <p:cNvCxnSpPr/>
          <p:nvPr/>
        </p:nvCxnSpPr>
        <p:spPr>
          <a:xfrm>
            <a:off x="310110" y="2635353"/>
            <a:ext cx="0" cy="2816427"/>
          </a:xfrm>
          <a:prstGeom prst="line">
            <a:avLst/>
          </a:prstGeom>
          <a:ln w="412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4" name="Connettore 1 13"/>
          <p:cNvCxnSpPr/>
          <p:nvPr/>
        </p:nvCxnSpPr>
        <p:spPr>
          <a:xfrm>
            <a:off x="3051391" y="2659103"/>
            <a:ext cx="0" cy="3686604"/>
          </a:xfrm>
          <a:prstGeom prst="line">
            <a:avLst/>
          </a:prstGeom>
          <a:ln w="412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5" name="Connettore 1 14"/>
          <p:cNvCxnSpPr/>
          <p:nvPr/>
        </p:nvCxnSpPr>
        <p:spPr>
          <a:xfrm>
            <a:off x="7316851" y="2838942"/>
            <a:ext cx="14929" cy="976199"/>
          </a:xfrm>
          <a:prstGeom prst="line">
            <a:avLst/>
          </a:prstGeom>
          <a:ln w="412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6" name="Connettore 1 15"/>
          <p:cNvCxnSpPr/>
          <p:nvPr/>
        </p:nvCxnSpPr>
        <p:spPr>
          <a:xfrm>
            <a:off x="10247464" y="2682853"/>
            <a:ext cx="0" cy="1404648"/>
          </a:xfrm>
          <a:prstGeom prst="line">
            <a:avLst/>
          </a:prstGeom>
          <a:ln w="41275">
            <a:solidFill>
              <a:schemeClr val="accent1"/>
            </a:solidFill>
          </a:ln>
        </p:spPr>
        <p:style>
          <a:lnRef idx="1">
            <a:schemeClr val="accent1"/>
          </a:lnRef>
          <a:fillRef idx="0">
            <a:schemeClr val="accent1"/>
          </a:fillRef>
          <a:effectRef idx="0">
            <a:schemeClr val="accent1"/>
          </a:effectRef>
          <a:fontRef idx="minor">
            <a:schemeClr val="tx1"/>
          </a:fontRef>
        </p:style>
      </p:cxnSp>
      <p:sp>
        <p:nvSpPr>
          <p:cNvPr id="5" name="CasellaDiTesto 4"/>
          <p:cNvSpPr txBox="1"/>
          <p:nvPr/>
        </p:nvSpPr>
        <p:spPr>
          <a:xfrm>
            <a:off x="517961" y="3001256"/>
            <a:ext cx="2137882" cy="1569660"/>
          </a:xfrm>
          <a:prstGeom prst="rect">
            <a:avLst/>
          </a:prstGeom>
          <a:noFill/>
          <a:ln>
            <a:solidFill>
              <a:schemeClr val="accent1">
                <a:alpha val="86000"/>
              </a:schemeClr>
            </a:solidFill>
          </a:ln>
        </p:spPr>
        <p:txBody>
          <a:bodyPr wrap="square" rtlCol="0">
            <a:spAutoFit/>
          </a:bodyPr>
          <a:lstStyle/>
          <a:p>
            <a:pPr lvl="0"/>
            <a:r>
              <a:rPr lang="it-IT" sz="1600" b="1" dirty="0">
                <a:solidFill>
                  <a:srgbClr val="002060"/>
                </a:solidFill>
                <a:latin typeface="Garamond" panose="02020404030301010803" pitchFamily="18" charset="0"/>
              </a:rPr>
              <a:t>FORNISCE settimanalmente ad ANPAL i dati sulla platea potenziale e sulla data di scadenza del REI (18 mesi)</a:t>
            </a:r>
          </a:p>
        </p:txBody>
      </p:sp>
      <p:sp>
        <p:nvSpPr>
          <p:cNvPr id="17" name="CasellaDiTesto 16"/>
          <p:cNvSpPr txBox="1"/>
          <p:nvPr/>
        </p:nvSpPr>
        <p:spPr>
          <a:xfrm>
            <a:off x="443753" y="4722606"/>
            <a:ext cx="2369746" cy="2062103"/>
          </a:xfrm>
          <a:prstGeom prst="rect">
            <a:avLst/>
          </a:prstGeom>
          <a:noFill/>
          <a:ln>
            <a:solidFill>
              <a:schemeClr val="accent1">
                <a:alpha val="86000"/>
              </a:schemeClr>
            </a:solidFill>
          </a:ln>
        </p:spPr>
        <p:txBody>
          <a:bodyPr wrap="square" rtlCol="0">
            <a:spAutoFit/>
          </a:bodyPr>
          <a:lstStyle/>
          <a:p>
            <a:pPr lvl="0"/>
            <a:r>
              <a:rPr lang="it-IT" sz="1600" b="1" dirty="0">
                <a:solidFill>
                  <a:srgbClr val="002060"/>
                </a:solidFill>
                <a:latin typeface="Garamond" panose="02020404030301010803" pitchFamily="18" charset="0"/>
              </a:rPr>
              <a:t>ATTIVA un CONTATORE che cumuli gli eventi ricevuti dal CPI (tramite ANPAL) con quelli ricevuti dal COMUNE in capo al medesimo nucleo familiare</a:t>
            </a:r>
          </a:p>
        </p:txBody>
      </p:sp>
      <p:cxnSp>
        <p:nvCxnSpPr>
          <p:cNvPr id="18" name="Connettore 1 17"/>
          <p:cNvCxnSpPr/>
          <p:nvPr/>
        </p:nvCxnSpPr>
        <p:spPr>
          <a:xfrm flipV="1">
            <a:off x="343760" y="3412229"/>
            <a:ext cx="162326" cy="28649"/>
          </a:xfrm>
          <a:prstGeom prst="line">
            <a:avLst/>
          </a:prstGeom>
          <a:ln w="412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6" name="Connettore 1 25"/>
          <p:cNvCxnSpPr/>
          <p:nvPr/>
        </p:nvCxnSpPr>
        <p:spPr>
          <a:xfrm flipV="1">
            <a:off x="300353" y="5423131"/>
            <a:ext cx="162326" cy="28649"/>
          </a:xfrm>
          <a:prstGeom prst="line">
            <a:avLst/>
          </a:prstGeom>
          <a:ln w="41275">
            <a:solidFill>
              <a:schemeClr val="accent1"/>
            </a:solidFill>
          </a:ln>
        </p:spPr>
        <p:style>
          <a:lnRef idx="1">
            <a:schemeClr val="accent1"/>
          </a:lnRef>
          <a:fillRef idx="0">
            <a:schemeClr val="accent1"/>
          </a:fillRef>
          <a:effectRef idx="0">
            <a:schemeClr val="accent1"/>
          </a:effectRef>
          <a:fontRef idx="minor">
            <a:schemeClr val="tx1"/>
          </a:fontRef>
        </p:style>
      </p:cxnSp>
      <p:sp>
        <p:nvSpPr>
          <p:cNvPr id="31" name="CasellaDiTesto 30"/>
          <p:cNvSpPr txBox="1"/>
          <p:nvPr/>
        </p:nvSpPr>
        <p:spPr>
          <a:xfrm>
            <a:off x="3237287" y="2826713"/>
            <a:ext cx="3890814" cy="2062103"/>
          </a:xfrm>
          <a:prstGeom prst="rect">
            <a:avLst/>
          </a:prstGeom>
          <a:noFill/>
          <a:ln>
            <a:solidFill>
              <a:schemeClr val="accent1">
                <a:alpha val="86000"/>
              </a:schemeClr>
            </a:solidFill>
          </a:ln>
        </p:spPr>
        <p:txBody>
          <a:bodyPr wrap="square" rtlCol="0">
            <a:spAutoFit/>
          </a:bodyPr>
          <a:lstStyle/>
          <a:p>
            <a:pPr lvl="0"/>
            <a:r>
              <a:rPr lang="it-IT" sz="1600" b="1" dirty="0" smtClean="0">
                <a:solidFill>
                  <a:srgbClr val="002060"/>
                </a:solidFill>
                <a:latin typeface="Garamond" panose="02020404030301010803" pitchFamily="18" charset="0"/>
              </a:rPr>
              <a:t>al </a:t>
            </a:r>
            <a:r>
              <a:rPr lang="it-IT" sz="1600" b="1" dirty="0">
                <a:solidFill>
                  <a:srgbClr val="002060"/>
                </a:solidFill>
                <a:latin typeface="Garamond" panose="02020404030301010803" pitchFamily="18" charset="0"/>
              </a:rPr>
              <a:t>momento della domanda </a:t>
            </a:r>
            <a:r>
              <a:rPr lang="it-IT" sz="1600" b="1" dirty="0" err="1" smtClean="0">
                <a:solidFill>
                  <a:srgbClr val="002060"/>
                </a:solidFill>
                <a:latin typeface="Garamond" panose="02020404030301010803" pitchFamily="18" charset="0"/>
              </a:rPr>
              <a:t>AdR</a:t>
            </a:r>
            <a:r>
              <a:rPr lang="it-IT" sz="1600" b="1" dirty="0" smtClean="0">
                <a:solidFill>
                  <a:srgbClr val="002060"/>
                </a:solidFill>
                <a:latin typeface="Garamond" panose="02020404030301010803" pitchFamily="18" charset="0"/>
              </a:rPr>
              <a:t> verifica</a:t>
            </a:r>
            <a:r>
              <a:rPr lang="it-IT" sz="1600" b="1" dirty="0">
                <a:solidFill>
                  <a:srgbClr val="002060"/>
                </a:solidFill>
                <a:latin typeface="Garamond" panose="02020404030301010803" pitchFamily="18" charset="0"/>
              </a:rPr>
              <a:t>:</a:t>
            </a:r>
          </a:p>
          <a:p>
            <a:pPr lvl="0"/>
            <a:r>
              <a:rPr lang="it-IT" sz="1600" b="1" dirty="0">
                <a:solidFill>
                  <a:srgbClr val="002060"/>
                </a:solidFill>
                <a:latin typeface="Garamond" panose="02020404030301010803" pitchFamily="18" charset="0"/>
              </a:rPr>
              <a:t>- la presenza del soggetto nel bacino comunicato;</a:t>
            </a:r>
          </a:p>
          <a:p>
            <a:pPr lvl="0"/>
            <a:r>
              <a:rPr lang="it-IT" sz="1600" b="1" dirty="0">
                <a:solidFill>
                  <a:srgbClr val="002060"/>
                </a:solidFill>
                <a:latin typeface="Garamond" panose="02020404030301010803" pitchFamily="18" charset="0"/>
              </a:rPr>
              <a:t>- richiede ad INPS  tramite servizio </a:t>
            </a:r>
            <a:r>
              <a:rPr lang="it-IT" sz="1600" b="1" dirty="0" smtClean="0">
                <a:solidFill>
                  <a:srgbClr val="002060"/>
                </a:solidFill>
                <a:latin typeface="Garamond" panose="02020404030301010803" pitchFamily="18" charset="0"/>
              </a:rPr>
              <a:t>API </a:t>
            </a:r>
            <a:r>
              <a:rPr lang="it-IT" sz="1600" b="1" dirty="0">
                <a:solidFill>
                  <a:srgbClr val="002060"/>
                </a:solidFill>
                <a:latin typeface="Garamond" panose="02020404030301010803" pitchFamily="18" charset="0"/>
              </a:rPr>
              <a:t>la verifica circa la permanenza nel bacino;</a:t>
            </a:r>
          </a:p>
          <a:p>
            <a:pPr lvl="0"/>
            <a:r>
              <a:rPr lang="it-IT" sz="1600" b="1" dirty="0">
                <a:solidFill>
                  <a:srgbClr val="002060"/>
                </a:solidFill>
                <a:latin typeface="Garamond" panose="02020404030301010803" pitchFamily="18" charset="0"/>
              </a:rPr>
              <a:t>- nel caso in cui il soggetto non risulti formalmente disoccupato, lo invita a presentare la DID</a:t>
            </a:r>
            <a:endParaRPr lang="it-IT" sz="1600" b="1" dirty="0">
              <a:latin typeface="Garamond" panose="02020404030301010803" pitchFamily="18" charset="0"/>
            </a:endParaRPr>
          </a:p>
        </p:txBody>
      </p:sp>
      <p:sp>
        <p:nvSpPr>
          <p:cNvPr id="32" name="CasellaDiTesto 31"/>
          <p:cNvSpPr txBox="1"/>
          <p:nvPr/>
        </p:nvSpPr>
        <p:spPr>
          <a:xfrm>
            <a:off x="3229504" y="4999268"/>
            <a:ext cx="4487083" cy="830997"/>
          </a:xfrm>
          <a:prstGeom prst="rect">
            <a:avLst/>
          </a:prstGeom>
          <a:noFill/>
          <a:ln>
            <a:solidFill>
              <a:schemeClr val="accent1">
                <a:alpha val="86000"/>
              </a:schemeClr>
            </a:solidFill>
          </a:ln>
        </p:spPr>
        <p:txBody>
          <a:bodyPr wrap="square" rtlCol="0">
            <a:spAutoFit/>
          </a:bodyPr>
          <a:lstStyle/>
          <a:p>
            <a:pPr lvl="0"/>
            <a:r>
              <a:rPr lang="it-IT" sz="1600" b="1" dirty="0" smtClean="0">
                <a:solidFill>
                  <a:srgbClr val="002060"/>
                </a:solidFill>
                <a:latin typeface="Garamond" panose="02020404030301010803" pitchFamily="18" charset="0"/>
              </a:rPr>
              <a:t>realizza una </a:t>
            </a:r>
            <a:r>
              <a:rPr lang="it-IT" sz="1600" b="1" dirty="0">
                <a:solidFill>
                  <a:srgbClr val="002060"/>
                </a:solidFill>
                <a:latin typeface="Garamond" panose="02020404030301010803" pitchFamily="18" charset="0"/>
              </a:rPr>
              <a:t>PROCEDURA  che consenta ai CPI di segnalare i comportamenti </a:t>
            </a:r>
            <a:r>
              <a:rPr lang="it-IT" sz="1600" b="1" dirty="0" smtClean="0">
                <a:solidFill>
                  <a:srgbClr val="002060"/>
                </a:solidFill>
                <a:latin typeface="Garamond" panose="02020404030301010803" pitchFamily="18" charset="0"/>
              </a:rPr>
              <a:t>sanzionabili dei beneficiari</a:t>
            </a:r>
            <a:endParaRPr lang="it-IT" sz="1600" b="1" dirty="0">
              <a:latin typeface="Garamond" panose="02020404030301010803" pitchFamily="18" charset="0"/>
            </a:endParaRPr>
          </a:p>
        </p:txBody>
      </p:sp>
      <p:sp>
        <p:nvSpPr>
          <p:cNvPr id="33" name="CasellaDiTesto 32"/>
          <p:cNvSpPr txBox="1"/>
          <p:nvPr/>
        </p:nvSpPr>
        <p:spPr>
          <a:xfrm>
            <a:off x="3253052" y="5921513"/>
            <a:ext cx="4510834" cy="830997"/>
          </a:xfrm>
          <a:prstGeom prst="rect">
            <a:avLst/>
          </a:prstGeom>
          <a:noFill/>
          <a:ln>
            <a:solidFill>
              <a:schemeClr val="accent1">
                <a:alpha val="86000"/>
              </a:schemeClr>
            </a:solidFill>
          </a:ln>
        </p:spPr>
        <p:txBody>
          <a:bodyPr wrap="square" rtlCol="0">
            <a:spAutoFit/>
          </a:bodyPr>
          <a:lstStyle/>
          <a:p>
            <a:r>
              <a:rPr lang="it-IT" sz="1600" b="1" dirty="0" smtClean="0">
                <a:solidFill>
                  <a:srgbClr val="002060"/>
                </a:solidFill>
                <a:latin typeface="Garamond" panose="02020404030301010803" pitchFamily="18" charset="0"/>
              </a:rPr>
              <a:t>VERIFICA  l’assenza </a:t>
            </a:r>
            <a:r>
              <a:rPr lang="it-IT" sz="1600" b="1" dirty="0">
                <a:solidFill>
                  <a:srgbClr val="002060"/>
                </a:solidFill>
                <a:latin typeface="Garamond" panose="02020404030301010803" pitchFamily="18" charset="0"/>
              </a:rPr>
              <a:t>di occupazione o di iscrizione ad un percorso di istruzione per i </a:t>
            </a:r>
            <a:r>
              <a:rPr lang="it-IT" sz="1600" b="1" dirty="0" smtClean="0">
                <a:solidFill>
                  <a:srgbClr val="002060"/>
                </a:solidFill>
                <a:latin typeface="Garamond" panose="02020404030301010803" pitchFamily="18" charset="0"/>
              </a:rPr>
              <a:t>giovani 15-29 </a:t>
            </a:r>
            <a:r>
              <a:rPr lang="it-IT" sz="1600" b="1" dirty="0">
                <a:solidFill>
                  <a:srgbClr val="002060"/>
                </a:solidFill>
                <a:latin typeface="Garamond" panose="02020404030301010803" pitchFamily="18" charset="0"/>
              </a:rPr>
              <a:t>anni </a:t>
            </a:r>
            <a:r>
              <a:rPr lang="it-IT" sz="1600" b="1" dirty="0" smtClean="0">
                <a:solidFill>
                  <a:srgbClr val="002060"/>
                </a:solidFill>
                <a:latin typeface="Garamond" panose="02020404030301010803" pitchFamily="18" charset="0"/>
              </a:rPr>
              <a:t>e lo comunica alle Regioni</a:t>
            </a:r>
            <a:endParaRPr lang="it-IT" sz="1600" b="1" dirty="0"/>
          </a:p>
        </p:txBody>
      </p:sp>
      <p:cxnSp>
        <p:nvCxnSpPr>
          <p:cNvPr id="34" name="Connettore 1 33"/>
          <p:cNvCxnSpPr/>
          <p:nvPr/>
        </p:nvCxnSpPr>
        <p:spPr>
          <a:xfrm flipV="1">
            <a:off x="3082403" y="3916769"/>
            <a:ext cx="162326" cy="28649"/>
          </a:xfrm>
          <a:prstGeom prst="line">
            <a:avLst/>
          </a:prstGeom>
          <a:ln w="412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35" name="Connettore 1 34"/>
          <p:cNvCxnSpPr/>
          <p:nvPr/>
        </p:nvCxnSpPr>
        <p:spPr>
          <a:xfrm flipV="1">
            <a:off x="3046967" y="5323967"/>
            <a:ext cx="162326" cy="28649"/>
          </a:xfrm>
          <a:prstGeom prst="line">
            <a:avLst/>
          </a:prstGeom>
          <a:ln w="412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36" name="Connettore 1 35"/>
          <p:cNvCxnSpPr/>
          <p:nvPr/>
        </p:nvCxnSpPr>
        <p:spPr>
          <a:xfrm flipV="1">
            <a:off x="3087321" y="6317058"/>
            <a:ext cx="162326" cy="28649"/>
          </a:xfrm>
          <a:prstGeom prst="line">
            <a:avLst/>
          </a:prstGeom>
          <a:ln w="41275">
            <a:solidFill>
              <a:schemeClr val="accent1"/>
            </a:solidFill>
          </a:ln>
        </p:spPr>
        <p:style>
          <a:lnRef idx="1">
            <a:schemeClr val="accent1"/>
          </a:lnRef>
          <a:fillRef idx="0">
            <a:schemeClr val="accent1"/>
          </a:fillRef>
          <a:effectRef idx="0">
            <a:schemeClr val="accent1"/>
          </a:effectRef>
          <a:fontRef idx="minor">
            <a:schemeClr val="tx1"/>
          </a:fontRef>
        </p:style>
      </p:cxnSp>
      <p:sp>
        <p:nvSpPr>
          <p:cNvPr id="37" name="CasellaDiTesto 36"/>
          <p:cNvSpPr txBox="1"/>
          <p:nvPr/>
        </p:nvSpPr>
        <p:spPr>
          <a:xfrm>
            <a:off x="7503103" y="3094084"/>
            <a:ext cx="2026503" cy="1754326"/>
          </a:xfrm>
          <a:prstGeom prst="rect">
            <a:avLst/>
          </a:prstGeom>
          <a:noFill/>
          <a:ln>
            <a:solidFill>
              <a:schemeClr val="accent1">
                <a:alpha val="86000"/>
              </a:schemeClr>
            </a:solidFill>
          </a:ln>
        </p:spPr>
        <p:txBody>
          <a:bodyPr wrap="square" rtlCol="0">
            <a:spAutoFit/>
          </a:bodyPr>
          <a:lstStyle/>
          <a:p>
            <a:pPr lvl="0"/>
            <a:r>
              <a:rPr lang="it-IT" b="1" dirty="0" smtClean="0">
                <a:solidFill>
                  <a:srgbClr val="002060"/>
                </a:solidFill>
                <a:latin typeface="Garamond" panose="02020404030301010803" pitchFamily="18" charset="0"/>
              </a:rPr>
              <a:t>comunica ai CPI gli </a:t>
            </a:r>
            <a:r>
              <a:rPr lang="it-IT" b="1" dirty="0">
                <a:solidFill>
                  <a:srgbClr val="002060"/>
                </a:solidFill>
                <a:latin typeface="Garamond" panose="02020404030301010803" pitchFamily="18" charset="0"/>
              </a:rPr>
              <a:t>elenchi dei nominativi dei giovani </a:t>
            </a:r>
            <a:r>
              <a:rPr lang="it-IT" b="1" dirty="0" smtClean="0">
                <a:solidFill>
                  <a:srgbClr val="002060"/>
                </a:solidFill>
                <a:latin typeface="Garamond" panose="02020404030301010803" pitchFamily="18" charset="0"/>
              </a:rPr>
              <a:t>NEET </a:t>
            </a:r>
            <a:r>
              <a:rPr lang="it-IT" b="1" dirty="0">
                <a:solidFill>
                  <a:srgbClr val="002060"/>
                </a:solidFill>
                <a:latin typeface="Garamond" panose="02020404030301010803" pitchFamily="18" charset="0"/>
              </a:rPr>
              <a:t>individuati </a:t>
            </a:r>
            <a:r>
              <a:rPr lang="it-IT" b="1" dirty="0" smtClean="0">
                <a:solidFill>
                  <a:srgbClr val="002060"/>
                </a:solidFill>
                <a:latin typeface="Garamond" panose="02020404030301010803" pitchFamily="18" charset="0"/>
              </a:rPr>
              <a:t>da ANPAL</a:t>
            </a:r>
            <a:endParaRPr lang="it-IT" b="1" dirty="0">
              <a:solidFill>
                <a:srgbClr val="002060"/>
              </a:solidFill>
              <a:latin typeface="Garamond" panose="02020404030301010803" pitchFamily="18" charset="0"/>
            </a:endParaRPr>
          </a:p>
        </p:txBody>
      </p:sp>
      <p:cxnSp>
        <p:nvCxnSpPr>
          <p:cNvPr id="38" name="Connettore 1 37"/>
          <p:cNvCxnSpPr/>
          <p:nvPr/>
        </p:nvCxnSpPr>
        <p:spPr>
          <a:xfrm flipV="1">
            <a:off x="7331780" y="3800817"/>
            <a:ext cx="162326" cy="28649"/>
          </a:xfrm>
          <a:prstGeom prst="line">
            <a:avLst/>
          </a:prstGeom>
          <a:ln w="41275">
            <a:solidFill>
              <a:schemeClr val="accent1"/>
            </a:solidFill>
          </a:ln>
        </p:spPr>
        <p:style>
          <a:lnRef idx="1">
            <a:schemeClr val="accent1"/>
          </a:lnRef>
          <a:fillRef idx="0">
            <a:schemeClr val="accent1"/>
          </a:fillRef>
          <a:effectRef idx="0">
            <a:schemeClr val="accent1"/>
          </a:effectRef>
          <a:fontRef idx="minor">
            <a:schemeClr val="tx1"/>
          </a:fontRef>
        </p:style>
      </p:cxnSp>
      <p:sp>
        <p:nvSpPr>
          <p:cNvPr id="39" name="CasellaDiTesto 38"/>
          <p:cNvSpPr txBox="1"/>
          <p:nvPr/>
        </p:nvSpPr>
        <p:spPr>
          <a:xfrm>
            <a:off x="10391691" y="2856463"/>
            <a:ext cx="1847607" cy="3970318"/>
          </a:xfrm>
          <a:prstGeom prst="rect">
            <a:avLst/>
          </a:prstGeom>
          <a:noFill/>
          <a:ln>
            <a:solidFill>
              <a:schemeClr val="accent1">
                <a:alpha val="86000"/>
              </a:schemeClr>
            </a:solidFill>
          </a:ln>
        </p:spPr>
        <p:txBody>
          <a:bodyPr wrap="square" rtlCol="0">
            <a:spAutoFit/>
          </a:bodyPr>
          <a:lstStyle/>
          <a:p>
            <a:pPr lvl="0"/>
            <a:r>
              <a:rPr lang="it-IT" b="1" dirty="0" smtClean="0">
                <a:solidFill>
                  <a:srgbClr val="002060"/>
                </a:solidFill>
                <a:latin typeface="Garamond" panose="02020404030301010803" pitchFamily="18" charset="0"/>
              </a:rPr>
              <a:t>svolge </a:t>
            </a:r>
            <a:r>
              <a:rPr lang="it-IT" b="1" dirty="0">
                <a:solidFill>
                  <a:srgbClr val="002060"/>
                </a:solidFill>
                <a:latin typeface="Garamond" panose="02020404030301010803" pitchFamily="18" charset="0"/>
              </a:rPr>
              <a:t>attività </a:t>
            </a:r>
            <a:r>
              <a:rPr lang="it-IT" b="1" dirty="0" smtClean="0">
                <a:solidFill>
                  <a:srgbClr val="002060"/>
                </a:solidFill>
                <a:latin typeface="Garamond" panose="02020404030301010803" pitchFamily="18" charset="0"/>
              </a:rPr>
              <a:t>di accoglienza</a:t>
            </a:r>
            <a:r>
              <a:rPr lang="it-IT" b="1" dirty="0">
                <a:solidFill>
                  <a:srgbClr val="002060"/>
                </a:solidFill>
                <a:latin typeface="Garamond" panose="02020404030301010803" pitchFamily="18" charset="0"/>
              </a:rPr>
              <a:t>, orientamento e presa in carico </a:t>
            </a:r>
            <a:r>
              <a:rPr lang="it-IT" b="1" dirty="0" smtClean="0">
                <a:solidFill>
                  <a:srgbClr val="002060"/>
                </a:solidFill>
                <a:latin typeface="Garamond" panose="02020404030301010803" pitchFamily="18" charset="0"/>
              </a:rPr>
              <a:t>per stabilire </a:t>
            </a:r>
          </a:p>
          <a:p>
            <a:pPr lvl="0"/>
            <a:r>
              <a:rPr lang="it-IT" b="1" dirty="0" smtClean="0">
                <a:solidFill>
                  <a:srgbClr val="002060"/>
                </a:solidFill>
                <a:latin typeface="Garamond" panose="02020404030301010803" pitchFamily="18" charset="0"/>
              </a:rPr>
              <a:t>una </a:t>
            </a:r>
            <a:r>
              <a:rPr lang="it-IT" b="1" dirty="0">
                <a:solidFill>
                  <a:srgbClr val="002060"/>
                </a:solidFill>
                <a:latin typeface="Garamond" panose="02020404030301010803" pitchFamily="18" charset="0"/>
              </a:rPr>
              <a:t>relazione </a:t>
            </a:r>
            <a:endParaRPr lang="it-IT" b="1" dirty="0" smtClean="0">
              <a:solidFill>
                <a:srgbClr val="002060"/>
              </a:solidFill>
              <a:latin typeface="Garamond" panose="02020404030301010803" pitchFamily="18" charset="0"/>
            </a:endParaRPr>
          </a:p>
          <a:p>
            <a:pPr lvl="0"/>
            <a:r>
              <a:rPr lang="it-IT" b="1" dirty="0" smtClean="0">
                <a:solidFill>
                  <a:srgbClr val="002060"/>
                </a:solidFill>
                <a:latin typeface="Garamond" panose="02020404030301010803" pitchFamily="18" charset="0"/>
              </a:rPr>
              <a:t>di </a:t>
            </a:r>
            <a:r>
              <a:rPr lang="it-IT" b="1" dirty="0">
                <a:solidFill>
                  <a:srgbClr val="002060"/>
                </a:solidFill>
                <a:latin typeface="Garamond" panose="02020404030301010803" pitchFamily="18" charset="0"/>
              </a:rPr>
              <a:t>aiuto con il giovane </a:t>
            </a:r>
            <a:r>
              <a:rPr lang="it-IT" b="1" dirty="0" smtClean="0">
                <a:solidFill>
                  <a:srgbClr val="002060"/>
                </a:solidFill>
                <a:latin typeface="Garamond" panose="02020404030301010803" pitchFamily="18" charset="0"/>
              </a:rPr>
              <a:t>e informarlo/</a:t>
            </a:r>
          </a:p>
          <a:p>
            <a:pPr lvl="0"/>
            <a:r>
              <a:rPr lang="it-IT" b="1" dirty="0" smtClean="0">
                <a:solidFill>
                  <a:srgbClr val="002060"/>
                </a:solidFill>
                <a:latin typeface="Garamond" panose="02020404030301010803" pitchFamily="18" charset="0"/>
              </a:rPr>
              <a:t>motivarlo </a:t>
            </a:r>
            <a:r>
              <a:rPr lang="it-IT" b="1" dirty="0">
                <a:solidFill>
                  <a:srgbClr val="002060"/>
                </a:solidFill>
                <a:latin typeface="Garamond" panose="02020404030301010803" pitchFamily="18" charset="0"/>
              </a:rPr>
              <a:t>all’adesione al </a:t>
            </a:r>
            <a:r>
              <a:rPr lang="it-IT" b="1" dirty="0" smtClean="0">
                <a:solidFill>
                  <a:srgbClr val="002060"/>
                </a:solidFill>
                <a:latin typeface="Garamond" panose="02020404030301010803" pitchFamily="18" charset="0"/>
              </a:rPr>
              <a:t>Programma in sinergia </a:t>
            </a:r>
            <a:r>
              <a:rPr lang="it-IT" b="1" smtClean="0">
                <a:solidFill>
                  <a:srgbClr val="002060"/>
                </a:solidFill>
                <a:latin typeface="Garamond" panose="02020404030301010803" pitchFamily="18" charset="0"/>
              </a:rPr>
              <a:t>con i </a:t>
            </a:r>
            <a:r>
              <a:rPr lang="it-IT" b="1" dirty="0" smtClean="0">
                <a:solidFill>
                  <a:srgbClr val="002060"/>
                </a:solidFill>
                <a:latin typeface="Garamond" panose="02020404030301010803" pitchFamily="18" charset="0"/>
              </a:rPr>
              <a:t>servizi  sociali</a:t>
            </a:r>
            <a:endParaRPr lang="it-IT" b="1" dirty="0">
              <a:solidFill>
                <a:srgbClr val="002060"/>
              </a:solidFill>
              <a:latin typeface="Garamond" panose="02020404030301010803" pitchFamily="18" charset="0"/>
            </a:endParaRPr>
          </a:p>
        </p:txBody>
      </p:sp>
      <p:cxnSp>
        <p:nvCxnSpPr>
          <p:cNvPr id="40" name="Connettore 1 39"/>
          <p:cNvCxnSpPr/>
          <p:nvPr/>
        </p:nvCxnSpPr>
        <p:spPr>
          <a:xfrm flipV="1">
            <a:off x="10263230" y="4073177"/>
            <a:ext cx="162326" cy="28649"/>
          </a:xfrm>
          <a:prstGeom prst="line">
            <a:avLst/>
          </a:prstGeom>
          <a:ln w="41275">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09784026"/>
      </p:ext>
    </p:extLst>
  </p:cSld>
  <p:clrMapOvr>
    <a:masterClrMapping/>
  </p:clrMapOvr>
  <p:timing>
    <p:tnLst>
      <p:par>
        <p:cTn id="1" dur="indefinite" restart="never" nodeType="tmRoot"/>
      </p:par>
    </p:tnLst>
  </p:timing>
</p:sld>
</file>

<file path=ppt/theme/theme1.xml><?xml version="1.0" encoding="utf-8"?>
<a:theme xmlns:a="http://schemas.openxmlformats.org/drawingml/2006/main" name="Sfaccettatura">
  <a:themeElements>
    <a:clrScheme name="Equinozio">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Sfaccettatura">
      <a:majorFont>
        <a:latin typeface="Trebuchet MS"/>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Sfaccettatura">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 xmlns:thm15="http://schemas.microsoft.com/office/thememl/2012/main" name="Facet" id="{C0C680CD-088A-49FC-A102-D699147F32B2}" vid="{0B5AB586-D108-4FC1-8368-649FE654B894}"/>
    </a:ext>
  </a:ext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13734</TotalTime>
  <Words>399</Words>
  <Application>Microsoft Office PowerPoint</Application>
  <PresentationFormat>Personalizzato</PresentationFormat>
  <Paragraphs>47</Paragraphs>
  <Slides>5</Slides>
  <Notes>3</Notes>
  <HiddenSlides>0</HiddenSlides>
  <MMClips>0</MMClips>
  <ScaleCrop>false</ScaleCrop>
  <HeadingPairs>
    <vt:vector size="4" baseType="variant">
      <vt:variant>
        <vt:lpstr>Tema</vt:lpstr>
      </vt:variant>
      <vt:variant>
        <vt:i4>1</vt:i4>
      </vt:variant>
      <vt:variant>
        <vt:lpstr>Titoli diapositive</vt:lpstr>
      </vt:variant>
      <vt:variant>
        <vt:i4>5</vt:i4>
      </vt:variant>
    </vt:vector>
  </HeadingPairs>
  <TitlesOfParts>
    <vt:vector size="6" baseType="lpstr">
      <vt:lpstr>Sfaccettatura</vt:lpstr>
      <vt:lpstr>PON IOG - Misura 1D Intercettazione e attivazione di giovani NEET  beneficiari del Reddito di Inclusione  Comitato Politiche Attive (versione aggiornata al 10 maggio 2018)</vt:lpstr>
      <vt:lpstr>soggetti provenienti da contesti sociali che limitano la capacità  di entrare e restare all’interno di percorsi di formazione/istruzione del Programma Garanzia Giovani, di fare esperienze di lavoro e di informarsi sulle possibilità offerte dal programma stesso</vt:lpstr>
      <vt:lpstr>Presentazione standard di PowerPoint</vt:lpstr>
      <vt:lpstr>Il processo da implementare per raggiungere              la platea di destinatari </vt:lpstr>
      <vt:lpstr>Individuazione dei NEET: attori e ruoli</vt:lpstr>
    </vt:vector>
  </TitlesOfParts>
  <Company>Ministero del Lavoro e delle Politiche Sociali</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PERFORMANCE AUDIT «ESITO»   Programma Operativo Nazionale “Iniziativa Occupazione Giovani”  Riunione del Comitato Politiche Attive, Servizi per l’Impiego e Garanzia Giovani   SALA GUIDO ROSSA VIA FORNOVO, 8   Roma, 13 Ottobre 2015</dc:title>
  <dc:creator>Florio Luca</dc:creator>
  <cp:lastModifiedBy>Molignano Assunta</cp:lastModifiedBy>
  <cp:revision>899</cp:revision>
  <cp:lastPrinted>2018-05-11T08:37:54Z</cp:lastPrinted>
  <dcterms:created xsi:type="dcterms:W3CDTF">2015-10-09T09:18:38Z</dcterms:created>
  <dcterms:modified xsi:type="dcterms:W3CDTF">2018-05-11T10:10:33Z</dcterms:modified>
</cp:coreProperties>
</file>