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6" r:id="rId2"/>
  </p:sldMasterIdLst>
  <p:notesMasterIdLst>
    <p:notesMasterId r:id="rId15"/>
  </p:notesMasterIdLst>
  <p:sldIdLst>
    <p:sldId id="292" r:id="rId3"/>
    <p:sldId id="282" r:id="rId4"/>
    <p:sldId id="298" r:id="rId5"/>
    <p:sldId id="283" r:id="rId6"/>
    <p:sldId id="280" r:id="rId7"/>
    <p:sldId id="285" r:id="rId8"/>
    <p:sldId id="287" r:id="rId9"/>
    <p:sldId id="294" r:id="rId10"/>
    <p:sldId id="293" r:id="rId11"/>
    <p:sldId id="296" r:id="rId12"/>
    <p:sldId id="297" r:id="rId13"/>
    <p:sldId id="295" r:id="rId14"/>
  </p:sldIdLst>
  <p:sldSz cx="9144000" cy="6858000" type="screen4x3"/>
  <p:notesSz cx="6742113"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A184E66C-49F2-47EF-A82D-0C53EBD52A3F}">
          <p14:sldIdLst>
            <p14:sldId id="292"/>
            <p14:sldId id="282"/>
            <p14:sldId id="298"/>
            <p14:sldId id="283"/>
          </p14:sldIdLst>
        </p14:section>
        <p14:section name="Sezione senza titolo" id="{3E603D21-34E6-4107-97B7-FA47D8F9B29E}">
          <p14:sldIdLst>
            <p14:sldId id="280"/>
            <p14:sldId id="285"/>
            <p14:sldId id="287"/>
            <p14:sldId id="294"/>
            <p14:sldId id="293"/>
            <p14:sldId id="296"/>
            <p14:sldId id="297"/>
            <p14:sldId id="295"/>
          </p14:sldIdLst>
        </p14:section>
      </p14:sectionLst>
    </p:ext>
    <p:ext uri="{EFAFB233-063F-42B5-8137-9DF3F51BA10A}">
      <p15:sldGuideLst xmlns:p15="http://schemas.microsoft.com/office/powerpoint/2012/main" xmlns="">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CE16A2"/>
    <a:srgbClr val="6A1050"/>
    <a:srgbClr val="008000"/>
    <a:srgbClr val="E92BBC"/>
    <a:srgbClr val="BA74BC"/>
    <a:srgbClr val="00CC00"/>
    <a:srgbClr val="669900"/>
    <a:srgbClr val="7DA955"/>
    <a:srgbClr val="AAC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95250" autoAdjust="0"/>
  </p:normalViewPr>
  <p:slideViewPr>
    <p:cSldViewPr snapToGrid="0">
      <p:cViewPr>
        <p:scale>
          <a:sx n="125" d="100"/>
          <a:sy n="125" d="100"/>
        </p:scale>
        <p:origin x="-1224" y="-24"/>
      </p:cViewPr>
      <p:guideLst>
        <p:guide orient="horz" pos="2137"/>
        <p:guide pos="2880"/>
      </p:guideLst>
    </p:cSldViewPr>
  </p:slideViewPr>
  <p:outlineViewPr>
    <p:cViewPr>
      <p:scale>
        <a:sx n="33" d="100"/>
        <a:sy n="33" d="100"/>
      </p:scale>
      <p:origin x="0" y="212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80FCE-E936-4FF1-9FD0-3F64EC4C3F2A}" type="doc">
      <dgm:prSet loTypeId="urn:microsoft.com/office/officeart/2005/8/layout/equation2" loCatId="relationship" qsTypeId="urn:microsoft.com/office/officeart/2005/8/quickstyle/simple1" qsCatId="simple" csTypeId="urn:microsoft.com/office/officeart/2005/8/colors/accent1_3" csCatId="accent1" phldr="1"/>
      <dgm:spPr/>
    </dgm:pt>
    <dgm:pt modelId="{96CD7A4F-0DD4-4E27-9D43-4A2FD6D83A43}">
      <dgm:prSet phldrT="[Text]" custT="1"/>
      <dgm:spPr/>
      <dgm:t>
        <a:bodyPr/>
        <a:lstStyle/>
        <a:p>
          <a:pPr>
            <a:lnSpc>
              <a:spcPct val="100000"/>
            </a:lnSpc>
            <a:spcAft>
              <a:spcPts val="0"/>
            </a:spcAft>
          </a:pPr>
          <a:r>
            <a:rPr lang="en-GB" sz="1800" i="0" dirty="0" err="1">
              <a:latin typeface="Calibri Light" panose="020F0302020204030204" pitchFamily="34" charset="0"/>
            </a:rPr>
            <a:t>Sostenere</a:t>
          </a:r>
          <a:r>
            <a:rPr lang="en-GB" sz="1800" i="0" dirty="0">
              <a:latin typeface="Calibri Light" panose="020F0302020204030204" pitchFamily="34" charset="0"/>
            </a:rPr>
            <a:t> </a:t>
          </a:r>
          <a:r>
            <a:rPr lang="en-GB" sz="1800" b="1" i="0" u="sng" dirty="0">
              <a:latin typeface="Calibri Light" panose="020F0302020204030204" pitchFamily="34" charset="0"/>
            </a:rPr>
            <a:t>la </a:t>
          </a:r>
          <a:r>
            <a:rPr lang="en-GB" sz="1800" b="1" i="0" u="sng" dirty="0" err="1">
              <a:latin typeface="Calibri Light" panose="020F0302020204030204" pitchFamily="34" charset="0"/>
            </a:rPr>
            <a:t>trasparenza</a:t>
          </a:r>
          <a:r>
            <a:rPr lang="en-GB" sz="1800" b="1" i="0" u="sng" dirty="0">
              <a:latin typeface="Calibri Light" panose="020F0302020204030204" pitchFamily="34" charset="0"/>
            </a:rPr>
            <a:t> </a:t>
          </a:r>
          <a:r>
            <a:rPr lang="en-GB" sz="1800" i="0" dirty="0">
              <a:latin typeface="Calibri Light" panose="020F0302020204030204" pitchFamily="34" charset="0"/>
            </a:rPr>
            <a:t>e la </a:t>
          </a:r>
          <a:r>
            <a:rPr lang="en-GB" sz="1800" b="1" i="0" u="sng" dirty="0" err="1">
              <a:effectLst>
                <a:outerShdw blurRad="38100" dist="38100" dir="2700000" algn="tl">
                  <a:srgbClr val="000000">
                    <a:alpha val="43137"/>
                  </a:srgbClr>
                </a:outerShdw>
              </a:effectLst>
              <a:latin typeface="Calibri Light" panose="020F0302020204030204" pitchFamily="34" charset="0"/>
            </a:rPr>
            <a:t>comprensione</a:t>
          </a:r>
          <a:r>
            <a:rPr lang="en-GB" sz="1800" i="0" dirty="0">
              <a:latin typeface="Calibri Light" panose="020F0302020204030204" pitchFamily="34" charset="0"/>
            </a:rPr>
            <a:t> </a:t>
          </a:r>
          <a:r>
            <a:rPr lang="en-GB" sz="1800" i="0" dirty="0" err="1">
              <a:latin typeface="Calibri Light" panose="020F0302020204030204" pitchFamily="34" charset="0"/>
            </a:rPr>
            <a:t>delle</a:t>
          </a:r>
          <a:r>
            <a:rPr lang="en-GB" sz="1800" i="0" dirty="0">
              <a:latin typeface="Calibri Light" panose="020F0302020204030204" pitchFamily="34" charset="0"/>
            </a:rPr>
            <a:t> </a:t>
          </a:r>
          <a:r>
            <a:rPr lang="en-GB" sz="1800" i="0" dirty="0" err="1">
              <a:latin typeface="Calibri Light" panose="020F0302020204030204" pitchFamily="34" charset="0"/>
            </a:rPr>
            <a:t>competenze</a:t>
          </a:r>
          <a:r>
            <a:rPr lang="en-GB" sz="1800" i="0" dirty="0">
              <a:latin typeface="Calibri Light" panose="020F0302020204030204" pitchFamily="34" charset="0"/>
            </a:rPr>
            <a:t> e </a:t>
          </a:r>
          <a:r>
            <a:rPr lang="en-GB" sz="1800" i="0" dirty="0" err="1">
              <a:latin typeface="Calibri Light" panose="020F0302020204030204" pitchFamily="34" charset="0"/>
            </a:rPr>
            <a:t>delle</a:t>
          </a:r>
          <a:r>
            <a:rPr lang="en-GB" sz="1800" i="0" dirty="0">
              <a:latin typeface="Calibri Light" panose="020F0302020204030204" pitchFamily="34" charset="0"/>
            </a:rPr>
            <a:t> </a:t>
          </a:r>
          <a:r>
            <a:rPr lang="en-GB" sz="1800" i="0" dirty="0" err="1">
              <a:latin typeface="Calibri Light" panose="020F0302020204030204" pitchFamily="34" charset="0"/>
            </a:rPr>
            <a:t>qualificazioni</a:t>
          </a:r>
          <a:r>
            <a:rPr lang="en-GB" sz="1800" i="0" dirty="0">
              <a:latin typeface="Calibri Light" panose="020F0302020204030204" pitchFamily="34" charset="0"/>
            </a:rPr>
            <a:t> </a:t>
          </a:r>
          <a:r>
            <a:rPr lang="en-GB" sz="1800" i="0" dirty="0" err="1">
              <a:latin typeface="Calibri Light" panose="020F0302020204030204" pitchFamily="34" charset="0"/>
            </a:rPr>
            <a:t>acquisite</a:t>
          </a:r>
          <a:r>
            <a:rPr lang="en-GB" sz="1800" i="0" dirty="0">
              <a:latin typeface="Calibri Light" panose="020F0302020204030204" pitchFamily="34" charset="0"/>
            </a:rPr>
            <a:t> in </a:t>
          </a:r>
          <a:r>
            <a:rPr lang="en-GB" sz="1800" i="0" dirty="0" err="1">
              <a:latin typeface="Calibri Light" panose="020F0302020204030204" pitchFamily="34" charset="0"/>
            </a:rPr>
            <a:t>contesti</a:t>
          </a:r>
          <a:r>
            <a:rPr lang="en-GB" sz="1800" i="0" dirty="0">
              <a:latin typeface="Calibri Light" panose="020F0302020204030204" pitchFamily="34" charset="0"/>
            </a:rPr>
            <a:t>  </a:t>
          </a:r>
          <a:r>
            <a:rPr lang="en-GB" sz="1800" i="0" dirty="0" err="1">
              <a:latin typeface="Calibri Light" panose="020F0302020204030204" pitchFamily="34" charset="0"/>
            </a:rPr>
            <a:t>formali</a:t>
          </a:r>
          <a:r>
            <a:rPr lang="en-GB" sz="1800" i="0" dirty="0">
              <a:latin typeface="Calibri Light" panose="020F0302020204030204" pitchFamily="34" charset="0"/>
            </a:rPr>
            <a:t>, </a:t>
          </a:r>
          <a:r>
            <a:rPr lang="en-GB" sz="1800" i="0" dirty="0" err="1">
              <a:latin typeface="Calibri Light" panose="020F0302020204030204" pitchFamily="34" charset="0"/>
            </a:rPr>
            <a:t>informali</a:t>
          </a:r>
          <a:r>
            <a:rPr lang="en-GB" sz="1800" i="0" dirty="0">
              <a:latin typeface="Calibri Light" panose="020F0302020204030204" pitchFamily="34" charset="0"/>
            </a:rPr>
            <a:t> e non </a:t>
          </a:r>
          <a:r>
            <a:rPr lang="en-GB" sz="1800" i="0" dirty="0" err="1">
              <a:latin typeface="Calibri Light" panose="020F0302020204030204" pitchFamily="34" charset="0"/>
            </a:rPr>
            <a:t>formali</a:t>
          </a:r>
          <a:r>
            <a:rPr lang="en-GB" sz="1800" i="0" dirty="0">
              <a:latin typeface="Calibri Light" panose="020F0302020204030204" pitchFamily="34" charset="0"/>
            </a:rPr>
            <a:t>, </a:t>
          </a:r>
          <a:r>
            <a:rPr lang="en-GB" sz="1800" i="0" dirty="0" err="1">
              <a:latin typeface="Calibri Light" panose="020F0302020204030204" pitchFamily="34" charset="0"/>
            </a:rPr>
            <a:t>esperienze</a:t>
          </a:r>
          <a:r>
            <a:rPr lang="en-GB" sz="1800" i="0" dirty="0">
              <a:latin typeface="Calibri Light" panose="020F0302020204030204" pitchFamily="34" charset="0"/>
            </a:rPr>
            <a:t> </a:t>
          </a:r>
          <a:r>
            <a:rPr lang="en-GB" sz="1800" i="0" dirty="0" err="1">
              <a:latin typeface="Calibri Light" panose="020F0302020204030204" pitchFamily="34" charset="0"/>
            </a:rPr>
            <a:t>pratiche</a:t>
          </a:r>
          <a:r>
            <a:rPr lang="en-GB" sz="1800" i="0" dirty="0">
              <a:latin typeface="Calibri Light" panose="020F0302020204030204" pitchFamily="34" charset="0"/>
            </a:rPr>
            <a:t>, </a:t>
          </a:r>
          <a:r>
            <a:rPr lang="en-GB" sz="1800" i="0" dirty="0" err="1">
              <a:latin typeface="Calibri Light" panose="020F0302020204030204" pitchFamily="34" charset="0"/>
            </a:rPr>
            <a:t>mobilità</a:t>
          </a:r>
          <a:r>
            <a:rPr lang="en-GB" sz="1800" i="0" dirty="0">
              <a:latin typeface="Calibri Light" panose="020F0302020204030204" pitchFamily="34" charset="0"/>
            </a:rPr>
            <a:t> e </a:t>
          </a:r>
          <a:r>
            <a:rPr lang="en-GB" sz="1800" i="0" dirty="0" err="1">
              <a:latin typeface="Calibri Light" panose="020F0302020204030204" pitchFamily="34" charset="0"/>
            </a:rPr>
            <a:t>volontariato</a:t>
          </a:r>
          <a:r>
            <a:rPr lang="en-GB" sz="1800" i="0" dirty="0">
              <a:latin typeface="Calibri Light" panose="020F0302020204030204" pitchFamily="34" charset="0"/>
            </a:rPr>
            <a:t>  </a:t>
          </a:r>
        </a:p>
      </dgm:t>
    </dgm:pt>
    <dgm:pt modelId="{216C7AAA-0AFD-472C-A4D9-94F1F53F31B6}" type="parTrans" cxnId="{B4C58EC1-C8AD-488B-8E9F-5062C4486EFB}">
      <dgm:prSet/>
      <dgm:spPr/>
      <dgm:t>
        <a:bodyPr/>
        <a:lstStyle/>
        <a:p>
          <a:endParaRPr lang="en-GB"/>
        </a:p>
      </dgm:t>
    </dgm:pt>
    <dgm:pt modelId="{2135714E-E8D9-4466-880F-02E89DBDBACA}" type="sibTrans" cxnId="{B4C58EC1-C8AD-488B-8E9F-5062C4486EFB}">
      <dgm:prSet/>
      <dgm:spPr/>
      <dgm:t>
        <a:bodyPr/>
        <a:lstStyle/>
        <a:p>
          <a:endParaRPr lang="en-GB"/>
        </a:p>
      </dgm:t>
    </dgm:pt>
    <dgm:pt modelId="{BC8F9321-8FDD-4864-9165-36A0593E449F}" type="pres">
      <dgm:prSet presAssocID="{10E80FCE-E936-4FF1-9FD0-3F64EC4C3F2A}" presName="Name0" presStyleCnt="0">
        <dgm:presLayoutVars>
          <dgm:dir/>
          <dgm:resizeHandles val="exact"/>
        </dgm:presLayoutVars>
      </dgm:prSet>
      <dgm:spPr/>
    </dgm:pt>
    <dgm:pt modelId="{413192B2-3FD9-43E1-AFDD-B826CB2A6610}" type="pres">
      <dgm:prSet presAssocID="{10E80FCE-E936-4FF1-9FD0-3F64EC4C3F2A}" presName="vNodes" presStyleCnt="0"/>
      <dgm:spPr/>
    </dgm:pt>
    <dgm:pt modelId="{ABC3E274-39CD-45C4-B8FB-B32A37D1EC8E}" type="pres">
      <dgm:prSet presAssocID="{10E80FCE-E936-4FF1-9FD0-3F64EC4C3F2A}" presName="lastNode" presStyleLbl="node1" presStyleIdx="0" presStyleCnt="1" custScaleX="103959" custScaleY="60310" custLinFactNeighborX="-2416" custLinFactNeighborY="-165">
        <dgm:presLayoutVars>
          <dgm:bulletEnabled val="1"/>
        </dgm:presLayoutVars>
      </dgm:prSet>
      <dgm:spPr/>
      <dgm:t>
        <a:bodyPr/>
        <a:lstStyle/>
        <a:p>
          <a:endParaRPr lang="it-IT"/>
        </a:p>
      </dgm:t>
    </dgm:pt>
  </dgm:ptLst>
  <dgm:cxnLst>
    <dgm:cxn modelId="{CBAABEC7-6E82-48CC-802F-2D73EB3E9064}" type="presOf" srcId="{10E80FCE-E936-4FF1-9FD0-3F64EC4C3F2A}" destId="{BC8F9321-8FDD-4864-9165-36A0593E449F}" srcOrd="0" destOrd="0" presId="urn:microsoft.com/office/officeart/2005/8/layout/equation2"/>
    <dgm:cxn modelId="{B4C58EC1-C8AD-488B-8E9F-5062C4486EFB}" srcId="{10E80FCE-E936-4FF1-9FD0-3F64EC4C3F2A}" destId="{96CD7A4F-0DD4-4E27-9D43-4A2FD6D83A43}" srcOrd="0" destOrd="0" parTransId="{216C7AAA-0AFD-472C-A4D9-94F1F53F31B6}" sibTransId="{2135714E-E8D9-4466-880F-02E89DBDBACA}"/>
    <dgm:cxn modelId="{80083AB0-9040-4794-9DD7-C2529F84A78C}" type="presOf" srcId="{96CD7A4F-0DD4-4E27-9D43-4A2FD6D83A43}" destId="{ABC3E274-39CD-45C4-B8FB-B32A37D1EC8E}" srcOrd="0" destOrd="0" presId="urn:microsoft.com/office/officeart/2005/8/layout/equation2"/>
    <dgm:cxn modelId="{C8EF7BCC-4480-458C-B6D8-B2911762C528}" type="presParOf" srcId="{BC8F9321-8FDD-4864-9165-36A0593E449F}" destId="{413192B2-3FD9-43E1-AFDD-B826CB2A6610}" srcOrd="0" destOrd="0" presId="urn:microsoft.com/office/officeart/2005/8/layout/equation2"/>
    <dgm:cxn modelId="{DFEFCF2A-67DD-448E-843B-6B9A07BEC45F}" type="presParOf" srcId="{BC8F9321-8FDD-4864-9165-36A0593E449F}" destId="{ABC3E274-39CD-45C4-B8FB-B32A37D1EC8E}"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784756-E569-46AE-BA98-609D2F113F11}" type="doc">
      <dgm:prSet loTypeId="urn:microsoft.com/office/officeart/2005/8/layout/radial6" loCatId="cycle" qsTypeId="urn:microsoft.com/office/officeart/2005/8/quickstyle/simple3" qsCatId="simple" csTypeId="urn:microsoft.com/office/officeart/2005/8/colors/accent2_2" csCatId="accent2" phldr="1"/>
      <dgm:spPr>
        <a:scene3d>
          <a:camera prst="orthographicFront">
            <a:rot lat="0" lon="0" rev="0"/>
          </a:camera>
          <a:lightRig rig="soft" dir="t">
            <a:rot lat="0" lon="0" rev="0"/>
          </a:lightRig>
        </a:scene3d>
      </dgm:spPr>
      <dgm:t>
        <a:bodyPr/>
        <a:lstStyle/>
        <a:p>
          <a:endParaRPr lang="en-GB"/>
        </a:p>
      </dgm:t>
    </dgm:pt>
    <dgm:pt modelId="{BDCE5BC4-3955-4963-9735-F63040ACC63B}">
      <dgm:prSet phldrT="[Text]" custT="1"/>
      <dgm:spPr>
        <a:xfrm>
          <a:off x="2347553" y="1643870"/>
          <a:ext cx="2097827" cy="1871093"/>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600" dirty="0" err="1">
              <a:solidFill>
                <a:srgbClr val="000000"/>
              </a:solidFill>
              <a:latin typeface="Verdana"/>
              <a:ea typeface="+mn-ea"/>
              <a:cs typeface="+mn-cs"/>
            </a:rPr>
            <a:t>Nuovi</a:t>
          </a:r>
          <a:r>
            <a:rPr lang="en-GB" sz="1600" dirty="0">
              <a:solidFill>
                <a:srgbClr val="000000"/>
              </a:solidFill>
              <a:latin typeface="Verdana"/>
              <a:ea typeface="+mn-ea"/>
              <a:cs typeface="+mn-cs"/>
            </a:rPr>
            <a:t> </a:t>
          </a:r>
          <a:r>
            <a:rPr lang="en-GB" sz="1600" dirty="0" err="1">
              <a:solidFill>
                <a:srgbClr val="000000"/>
              </a:solidFill>
              <a:latin typeface="Verdana"/>
              <a:ea typeface="+mn-ea"/>
              <a:cs typeface="+mn-cs"/>
            </a:rPr>
            <a:t>fabbisogni</a:t>
          </a:r>
          <a:r>
            <a:rPr lang="en-GB" sz="1600" dirty="0">
              <a:solidFill>
                <a:srgbClr val="000000"/>
              </a:solidFill>
              <a:latin typeface="Verdana"/>
              <a:ea typeface="+mn-ea"/>
              <a:cs typeface="+mn-cs"/>
            </a:rPr>
            <a:t> </a:t>
          </a:r>
          <a:r>
            <a:rPr lang="en-GB" sz="1600" dirty="0" err="1">
              <a:solidFill>
                <a:srgbClr val="000000"/>
              </a:solidFill>
              <a:latin typeface="Verdana"/>
              <a:ea typeface="+mn-ea"/>
              <a:cs typeface="+mn-cs"/>
            </a:rPr>
            <a:t>dei</a:t>
          </a:r>
          <a:r>
            <a:rPr lang="en-GB" sz="1600" dirty="0">
              <a:solidFill>
                <a:srgbClr val="000000"/>
              </a:solidFill>
              <a:latin typeface="Verdana"/>
              <a:ea typeface="+mn-ea"/>
              <a:cs typeface="+mn-cs"/>
            </a:rPr>
            <a:t> learners e job-seekers e </a:t>
          </a:r>
          <a:r>
            <a:rPr lang="en-GB" sz="1600" dirty="0" err="1">
              <a:solidFill>
                <a:srgbClr val="000000"/>
              </a:solidFill>
              <a:latin typeface="Verdana"/>
              <a:ea typeface="+mn-ea"/>
              <a:cs typeface="+mn-cs"/>
            </a:rPr>
            <a:t>degli</a:t>
          </a:r>
          <a:r>
            <a:rPr lang="en-GB" sz="1600" dirty="0">
              <a:solidFill>
                <a:srgbClr val="000000"/>
              </a:solidFill>
              <a:latin typeface="Verdana"/>
              <a:ea typeface="+mn-ea"/>
              <a:cs typeface="+mn-cs"/>
            </a:rPr>
            <a:t> </a:t>
          </a:r>
          <a:r>
            <a:rPr lang="en-GB" sz="1600" dirty="0" err="1">
              <a:solidFill>
                <a:srgbClr val="000000"/>
              </a:solidFill>
              <a:latin typeface="Verdana"/>
              <a:ea typeface="+mn-ea"/>
              <a:cs typeface="+mn-cs"/>
            </a:rPr>
            <a:t>operatori</a:t>
          </a:r>
          <a:endParaRPr lang="en-GB" sz="1600" dirty="0">
            <a:solidFill>
              <a:srgbClr val="000000"/>
            </a:solidFill>
            <a:latin typeface="Verdana"/>
            <a:ea typeface="+mn-ea"/>
            <a:cs typeface="+mn-cs"/>
          </a:endParaRPr>
        </a:p>
      </dgm:t>
    </dgm:pt>
    <dgm:pt modelId="{A01C66DF-259A-442F-9FD0-E88379FEF00A}" type="parTrans" cxnId="{BAB35E0A-B8DC-46D5-92F4-0BCACF76D3E2}">
      <dgm:prSet/>
      <dgm:spPr/>
      <dgm:t>
        <a:bodyPr/>
        <a:lstStyle/>
        <a:p>
          <a:endParaRPr lang="en-GB"/>
        </a:p>
      </dgm:t>
    </dgm:pt>
    <dgm:pt modelId="{0107D3B1-5D2D-4361-B80F-638690E3228F}" type="sibTrans" cxnId="{BAB35E0A-B8DC-46D5-92F4-0BCACF76D3E2}">
      <dgm:prSet/>
      <dgm:spPr/>
      <dgm:t>
        <a:bodyPr/>
        <a:lstStyle/>
        <a:p>
          <a:endParaRPr lang="en-GB"/>
        </a:p>
      </dgm:t>
    </dgm:pt>
    <dgm:pt modelId="{0B3192CD-DD95-40D2-8D40-BBB8B48AFF0C}">
      <dgm:prSet phldrT="[Text]" custT="1"/>
      <dgm:spPr>
        <a:xfrm>
          <a:off x="2358711" y="1138"/>
          <a:ext cx="1692018" cy="1160697"/>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100" dirty="0">
              <a:solidFill>
                <a:srgbClr val="000000"/>
              </a:solidFill>
              <a:latin typeface="Verdana"/>
              <a:ea typeface="+mn-ea"/>
              <a:cs typeface="+mn-cs"/>
            </a:rPr>
            <a:t>Accesso </a:t>
          </a:r>
          <a:r>
            <a:rPr lang="en-GB" sz="1100" dirty="0" err="1">
              <a:solidFill>
                <a:srgbClr val="000000"/>
              </a:solidFill>
              <a:latin typeface="Verdana"/>
              <a:ea typeface="+mn-ea"/>
              <a:cs typeface="+mn-cs"/>
            </a:rPr>
            <a:t>facilitato</a:t>
          </a:r>
          <a:r>
            <a:rPr lang="en-GB" sz="1100" dirty="0">
              <a:solidFill>
                <a:srgbClr val="000000"/>
              </a:solidFill>
              <a:latin typeface="Verdana"/>
              <a:ea typeface="+mn-ea"/>
              <a:cs typeface="+mn-cs"/>
            </a:rPr>
            <a:t> </a:t>
          </a:r>
          <a:r>
            <a:rPr lang="en-GB" sz="1100" dirty="0" err="1">
              <a:solidFill>
                <a:srgbClr val="000000"/>
              </a:solidFill>
              <a:latin typeface="Verdana"/>
              <a:ea typeface="+mn-ea"/>
              <a:cs typeface="+mn-cs"/>
            </a:rPr>
            <a:t>ai</a:t>
          </a:r>
          <a:r>
            <a:rPr lang="en-GB" sz="1100" dirty="0">
              <a:solidFill>
                <a:srgbClr val="000000"/>
              </a:solidFill>
              <a:latin typeface="Verdana"/>
              <a:ea typeface="+mn-ea"/>
              <a:cs typeface="+mn-cs"/>
            </a:rPr>
            <a:t> template del CV  </a:t>
          </a:r>
          <a:r>
            <a:rPr lang="en-GB" sz="1100" dirty="0" err="1">
              <a:solidFill>
                <a:srgbClr val="000000"/>
              </a:solidFill>
              <a:latin typeface="Verdana"/>
              <a:ea typeface="+mn-ea"/>
              <a:cs typeface="+mn-cs"/>
            </a:rPr>
            <a:t>ed</a:t>
          </a:r>
          <a:r>
            <a:rPr lang="en-GB" sz="1100" dirty="0">
              <a:solidFill>
                <a:srgbClr val="000000"/>
              </a:solidFill>
              <a:latin typeface="Verdana"/>
              <a:ea typeface="+mn-ea"/>
              <a:cs typeface="+mn-cs"/>
            </a:rPr>
            <a:t> </a:t>
          </a:r>
          <a:r>
            <a:rPr lang="en-GB" sz="1100" dirty="0" err="1">
              <a:solidFill>
                <a:srgbClr val="000000"/>
              </a:solidFill>
              <a:latin typeface="Verdana"/>
              <a:ea typeface="+mn-ea"/>
              <a:cs typeface="+mn-cs"/>
            </a:rPr>
            <a:t>altri</a:t>
          </a:r>
          <a:r>
            <a:rPr lang="en-GB" sz="1100" dirty="0">
              <a:solidFill>
                <a:srgbClr val="000000"/>
              </a:solidFill>
              <a:latin typeface="Verdana"/>
              <a:ea typeface="+mn-ea"/>
              <a:cs typeface="+mn-cs"/>
            </a:rPr>
            <a:t> </a:t>
          </a:r>
          <a:r>
            <a:rPr lang="en-GB" sz="1100" dirty="0" err="1">
              <a:solidFill>
                <a:srgbClr val="000000"/>
              </a:solidFill>
              <a:latin typeface="Verdana"/>
              <a:ea typeface="+mn-ea"/>
              <a:cs typeface="+mn-cs"/>
            </a:rPr>
            <a:t>dispositivi</a:t>
          </a:r>
          <a:r>
            <a:rPr lang="en-GB" sz="1100" dirty="0">
              <a:solidFill>
                <a:srgbClr val="000000"/>
              </a:solidFill>
              <a:latin typeface="Verdana"/>
              <a:ea typeface="+mn-ea"/>
              <a:cs typeface="+mn-cs"/>
            </a:rPr>
            <a:t> del </a:t>
          </a:r>
          <a:r>
            <a:rPr lang="en-GB" sz="1100" dirty="0" err="1">
              <a:solidFill>
                <a:srgbClr val="000000"/>
              </a:solidFill>
              <a:latin typeface="Verdana"/>
              <a:ea typeface="+mn-ea"/>
              <a:cs typeface="+mn-cs"/>
            </a:rPr>
            <a:t>portafoglio</a:t>
          </a:r>
          <a:endParaRPr lang="en-GB" sz="1100" dirty="0">
            <a:solidFill>
              <a:srgbClr val="000000"/>
            </a:solidFill>
            <a:latin typeface="Verdana"/>
            <a:ea typeface="+mn-ea"/>
            <a:cs typeface="+mn-cs"/>
          </a:endParaRPr>
        </a:p>
      </dgm:t>
    </dgm:pt>
    <dgm:pt modelId="{755381C8-0BF1-4B40-B03F-0947D096C1A2}" type="parTrans" cxnId="{76BF6C71-E178-4A1C-BFB7-DCA563E813D5}">
      <dgm:prSet/>
      <dgm:spPr/>
      <dgm:t>
        <a:bodyPr/>
        <a:lstStyle/>
        <a:p>
          <a:endParaRPr lang="en-GB"/>
        </a:p>
      </dgm:t>
    </dgm:pt>
    <dgm:pt modelId="{829E4A65-55DC-431C-8707-9B10ADEED548}" type="sibTrans" cxnId="{76BF6C71-E178-4A1C-BFB7-DCA563E813D5}">
      <dgm:prSet/>
      <dgm:spPr>
        <a:xfrm>
          <a:off x="1392122" y="513444"/>
          <a:ext cx="4287613" cy="4287613"/>
        </a:xfr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p>
      </dgm:t>
    </dgm:pt>
    <dgm:pt modelId="{C7CFEA3B-3656-4F85-92F5-AF13849A32F4}">
      <dgm:prSet phldrT="[Text]" custT="1"/>
      <dgm:spPr>
        <a:xfrm>
          <a:off x="4325570" y="784358"/>
          <a:ext cx="1736031" cy="1160697"/>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400" i="0" dirty="0" err="1">
              <a:solidFill>
                <a:srgbClr val="000000"/>
              </a:solidFill>
              <a:latin typeface="Verdana"/>
              <a:ea typeface="+mn-ea"/>
              <a:cs typeface="+mn-cs"/>
            </a:rPr>
            <a:t>Strumenti</a:t>
          </a:r>
          <a:r>
            <a:rPr lang="en-GB" sz="1400" i="0" dirty="0">
              <a:solidFill>
                <a:srgbClr val="000000"/>
              </a:solidFill>
              <a:latin typeface="Verdana"/>
              <a:ea typeface="+mn-ea"/>
              <a:cs typeface="+mn-cs"/>
            </a:rPr>
            <a:t> di self-assessment</a:t>
          </a:r>
          <a:endParaRPr lang="en-GB" sz="1400" dirty="0">
            <a:solidFill>
              <a:srgbClr val="000000"/>
            </a:solidFill>
            <a:latin typeface="Verdana"/>
            <a:ea typeface="+mn-ea"/>
            <a:cs typeface="+mn-cs"/>
          </a:endParaRPr>
        </a:p>
      </dgm:t>
    </dgm:pt>
    <dgm:pt modelId="{45101522-9C80-4CF4-8128-53A5FE2E8B89}" type="parTrans" cxnId="{ADF031BB-2A75-4E55-95C2-D52E3D220CAA}">
      <dgm:prSet/>
      <dgm:spPr/>
      <dgm:t>
        <a:bodyPr/>
        <a:lstStyle/>
        <a:p>
          <a:endParaRPr lang="en-GB"/>
        </a:p>
      </dgm:t>
    </dgm:pt>
    <dgm:pt modelId="{7F544624-C7D5-4DA4-9879-1EAE4FF0947D}" type="sibTrans" cxnId="{ADF031BB-2A75-4E55-95C2-D52E3D220CAA}">
      <dgm:prSet/>
      <dgm:spPr>
        <a:xfrm>
          <a:off x="1188499" y="197696"/>
          <a:ext cx="4287613" cy="4287613"/>
        </a:xfr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p>
      </dgm:t>
    </dgm:pt>
    <dgm:pt modelId="{76F83CA6-74A5-4FD6-9F28-62CB2A6B07DE}">
      <dgm:prSet phldrT="[Text]" custT="1"/>
      <dgm:spPr>
        <a:xfrm>
          <a:off x="222602" y="2201877"/>
          <a:ext cx="2065368" cy="1504426"/>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200" i="0" dirty="0" err="1">
              <a:solidFill>
                <a:srgbClr val="000000"/>
              </a:solidFill>
              <a:latin typeface="Verdana"/>
              <a:ea typeface="+mn-ea"/>
              <a:cs typeface="+mn-cs"/>
            </a:rPr>
            <a:t>Banche</a:t>
          </a:r>
          <a:r>
            <a:rPr lang="en-GB" sz="1200" i="0" dirty="0">
              <a:solidFill>
                <a:srgbClr val="000000"/>
              </a:solidFill>
              <a:latin typeface="Verdana"/>
              <a:ea typeface="+mn-ea"/>
              <a:cs typeface="+mn-cs"/>
            </a:rPr>
            <a:t> </a:t>
          </a:r>
          <a:r>
            <a:rPr lang="en-GB" sz="1200" i="0" dirty="0" err="1">
              <a:solidFill>
                <a:srgbClr val="000000"/>
              </a:solidFill>
              <a:latin typeface="Verdana"/>
              <a:ea typeface="+mn-ea"/>
              <a:cs typeface="+mn-cs"/>
            </a:rPr>
            <a:t>dati</a:t>
          </a:r>
          <a:r>
            <a:rPr lang="en-GB" sz="1200" i="0" dirty="0">
              <a:solidFill>
                <a:srgbClr val="000000"/>
              </a:solidFill>
              <a:latin typeface="Verdana"/>
              <a:ea typeface="+mn-ea"/>
              <a:cs typeface="+mn-cs"/>
            </a:rPr>
            <a:t> e </a:t>
          </a:r>
          <a:r>
            <a:rPr lang="en-GB" sz="1200" i="0" dirty="0" err="1">
              <a:solidFill>
                <a:srgbClr val="000000"/>
              </a:solidFill>
              <a:latin typeface="Verdana"/>
              <a:ea typeface="+mn-ea"/>
              <a:cs typeface="+mn-cs"/>
            </a:rPr>
            <a:t>portali</a:t>
          </a:r>
          <a:r>
            <a:rPr lang="en-GB" sz="1200" i="0" dirty="0">
              <a:solidFill>
                <a:srgbClr val="000000"/>
              </a:solidFill>
              <a:latin typeface="Verdana"/>
              <a:ea typeface="+mn-ea"/>
              <a:cs typeface="+mn-cs"/>
            </a:rPr>
            <a:t> web per </a:t>
          </a:r>
          <a:r>
            <a:rPr lang="en-GB" sz="1200" i="0" dirty="0" err="1">
              <a:solidFill>
                <a:srgbClr val="000000"/>
              </a:solidFill>
              <a:latin typeface="Verdana"/>
              <a:ea typeface="+mn-ea"/>
              <a:cs typeface="+mn-cs"/>
            </a:rPr>
            <a:t>orientamento</a:t>
          </a:r>
          <a:r>
            <a:rPr lang="en-GB" sz="1200" i="0" dirty="0">
              <a:solidFill>
                <a:srgbClr val="000000"/>
              </a:solidFill>
              <a:latin typeface="Verdana"/>
              <a:ea typeface="+mn-ea"/>
              <a:cs typeface="+mn-cs"/>
            </a:rPr>
            <a:t> e </a:t>
          </a:r>
          <a:r>
            <a:rPr lang="en-GB" sz="1200" i="0" dirty="0" err="1">
              <a:solidFill>
                <a:srgbClr val="000000"/>
              </a:solidFill>
              <a:latin typeface="Verdana"/>
              <a:ea typeface="+mn-ea"/>
              <a:cs typeface="+mn-cs"/>
            </a:rPr>
            <a:t>mobilità</a:t>
          </a:r>
          <a:endParaRPr lang="en-GB" sz="1200" dirty="0">
            <a:solidFill>
              <a:srgbClr val="000000"/>
            </a:solidFill>
            <a:latin typeface="Verdana"/>
            <a:ea typeface="+mn-ea"/>
            <a:cs typeface="+mn-cs"/>
          </a:endParaRPr>
        </a:p>
      </dgm:t>
    </dgm:pt>
    <dgm:pt modelId="{AC7E480E-A1C9-4314-B7AC-C6EA5316C4C0}" type="parTrans" cxnId="{2D8F5168-5D0E-4A15-8A1D-521866E0AB2F}">
      <dgm:prSet/>
      <dgm:spPr/>
      <dgm:t>
        <a:bodyPr/>
        <a:lstStyle/>
        <a:p>
          <a:endParaRPr lang="en-GB"/>
        </a:p>
      </dgm:t>
    </dgm:pt>
    <dgm:pt modelId="{F5AF0C6B-91DD-4860-BACE-211C5706A6BA}" type="sibTrans" cxnId="{2D8F5168-5D0E-4A15-8A1D-521866E0AB2F}">
      <dgm:prSet/>
      <dgm:spPr>
        <a:xfrm>
          <a:off x="1155013" y="317875"/>
          <a:ext cx="4287613" cy="4287613"/>
        </a:xfr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p>
      </dgm:t>
    </dgm:pt>
    <dgm:pt modelId="{77151F60-A819-4A79-B620-79F0C4E2162C}">
      <dgm:prSet phldrT="[Text]" custT="1"/>
      <dgm:spPr>
        <a:xfrm>
          <a:off x="446389" y="858961"/>
          <a:ext cx="2031580" cy="1160697"/>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200" i="0" dirty="0" err="1">
              <a:solidFill>
                <a:srgbClr val="000000"/>
              </a:solidFill>
              <a:latin typeface="Verdana"/>
              <a:ea typeface="+mn-ea"/>
              <a:cs typeface="+mn-cs"/>
            </a:rPr>
            <a:t>Supporto</a:t>
          </a:r>
          <a:r>
            <a:rPr lang="en-GB" sz="1200" i="0" dirty="0">
              <a:solidFill>
                <a:srgbClr val="000000"/>
              </a:solidFill>
              <a:latin typeface="Verdana"/>
              <a:ea typeface="+mn-ea"/>
              <a:cs typeface="+mn-cs"/>
            </a:rPr>
            <a:t> </a:t>
          </a:r>
          <a:r>
            <a:rPr lang="en-GB" sz="1200" i="0" dirty="0" err="1">
              <a:solidFill>
                <a:srgbClr val="000000"/>
              </a:solidFill>
              <a:latin typeface="Verdana"/>
              <a:ea typeface="+mn-ea"/>
              <a:cs typeface="+mn-cs"/>
            </a:rPr>
            <a:t>ai</a:t>
          </a:r>
          <a:r>
            <a:rPr lang="en-GB" sz="1200" i="0" dirty="0">
              <a:solidFill>
                <a:srgbClr val="000000"/>
              </a:solidFill>
              <a:latin typeface="Verdana"/>
              <a:ea typeface="+mn-ea"/>
              <a:cs typeface="+mn-cs"/>
            </a:rPr>
            <a:t> </a:t>
          </a:r>
          <a:r>
            <a:rPr lang="en-GB" sz="1200" i="0" dirty="0" err="1">
              <a:solidFill>
                <a:srgbClr val="000000"/>
              </a:solidFill>
              <a:latin typeface="Verdana"/>
              <a:ea typeface="+mn-ea"/>
              <a:cs typeface="+mn-cs"/>
            </a:rPr>
            <a:t>sistemi</a:t>
          </a:r>
          <a:r>
            <a:rPr lang="en-GB" sz="1200" i="0" dirty="0">
              <a:solidFill>
                <a:srgbClr val="000000"/>
              </a:solidFill>
              <a:latin typeface="Verdana"/>
              <a:ea typeface="+mn-ea"/>
              <a:cs typeface="+mn-cs"/>
            </a:rPr>
            <a:t> di matching</a:t>
          </a:r>
          <a:endParaRPr lang="en-GB" sz="1200" dirty="0">
            <a:solidFill>
              <a:srgbClr val="000000"/>
            </a:solidFill>
            <a:latin typeface="Verdana"/>
            <a:ea typeface="+mn-ea"/>
            <a:cs typeface="+mn-cs"/>
          </a:endParaRPr>
        </a:p>
      </dgm:t>
    </dgm:pt>
    <dgm:pt modelId="{48C4983B-F9F9-4776-A3CE-FD68447DEBC3}" type="parTrans" cxnId="{4485CA0C-E43E-4F09-96B8-66E3328FF393}">
      <dgm:prSet/>
      <dgm:spPr/>
      <dgm:t>
        <a:bodyPr/>
        <a:lstStyle/>
        <a:p>
          <a:endParaRPr lang="en-GB"/>
        </a:p>
      </dgm:t>
    </dgm:pt>
    <dgm:pt modelId="{FC8A272F-0203-473F-8FA1-E9B62F78B944}" type="sibTrans" cxnId="{4485CA0C-E43E-4F09-96B8-66E3328FF393}">
      <dgm:prSet/>
      <dgm:spPr>
        <a:xfrm>
          <a:off x="1013017" y="539156"/>
          <a:ext cx="4287613" cy="4287613"/>
        </a:xfr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p>
      </dgm:t>
    </dgm:pt>
    <dgm:pt modelId="{765F47F9-CDDC-479E-A733-0631E1ECB425}">
      <dgm:prSet custT="1"/>
      <dgm:spPr>
        <a:xfrm>
          <a:off x="4441490" y="2249739"/>
          <a:ext cx="1870533" cy="1160697"/>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400" i="0" dirty="0">
              <a:solidFill>
                <a:srgbClr val="000000"/>
              </a:solidFill>
              <a:latin typeface="Verdana"/>
              <a:ea typeface="+mn-ea"/>
              <a:cs typeface="+mn-cs"/>
            </a:rPr>
            <a:t>Career-management </a:t>
          </a:r>
          <a:endParaRPr lang="en-GB" sz="1400" dirty="0">
            <a:solidFill>
              <a:srgbClr val="000000"/>
            </a:solidFill>
            <a:latin typeface="Verdana"/>
            <a:ea typeface="+mn-ea"/>
            <a:cs typeface="+mn-cs"/>
          </a:endParaRPr>
        </a:p>
      </dgm:t>
    </dgm:pt>
    <dgm:pt modelId="{B02E48D1-85B5-40E9-B4D0-490E737A6B8F}" type="parTrans" cxnId="{CFD24E5C-970D-47E2-8898-D4E58957FEC3}">
      <dgm:prSet/>
      <dgm:spPr/>
      <dgm:t>
        <a:bodyPr/>
        <a:lstStyle/>
        <a:p>
          <a:endParaRPr lang="en-GB"/>
        </a:p>
      </dgm:t>
    </dgm:pt>
    <dgm:pt modelId="{2EFA3A19-DD4F-4DE4-8044-36F9625AE1AF}" type="sibTrans" cxnId="{CFD24E5C-970D-47E2-8898-D4E58957FEC3}">
      <dgm:prSet/>
      <dgm:spPr>
        <a:xfrm>
          <a:off x="1131069" y="629912"/>
          <a:ext cx="4287613" cy="4448999"/>
        </a:xfr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p>
      </dgm:t>
    </dgm:pt>
    <dgm:pt modelId="{157E4993-531F-4439-97A4-12EF1EA71D90}">
      <dgm:prSet custT="1"/>
      <dgm:spPr>
        <a:xfrm>
          <a:off x="3505028" y="3992223"/>
          <a:ext cx="1961613" cy="1160697"/>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400" i="0" dirty="0" err="1">
              <a:solidFill>
                <a:srgbClr val="000000"/>
              </a:solidFill>
              <a:latin typeface="Verdana"/>
              <a:ea typeface="+mn-ea"/>
              <a:cs typeface="+mn-cs"/>
            </a:rPr>
            <a:t>Informazioni</a:t>
          </a:r>
          <a:r>
            <a:rPr lang="en-GB" sz="1400" i="0" dirty="0">
              <a:solidFill>
                <a:srgbClr val="000000"/>
              </a:solidFill>
              <a:latin typeface="Verdana"/>
              <a:ea typeface="+mn-ea"/>
              <a:cs typeface="+mn-cs"/>
            </a:rPr>
            <a:t> </a:t>
          </a:r>
          <a:r>
            <a:rPr lang="en-GB" sz="1400" i="0" dirty="0" err="1">
              <a:solidFill>
                <a:srgbClr val="000000"/>
              </a:solidFill>
              <a:latin typeface="Verdana"/>
              <a:ea typeface="+mn-ea"/>
              <a:cs typeface="+mn-cs"/>
            </a:rPr>
            <a:t>mirate</a:t>
          </a:r>
          <a:r>
            <a:rPr lang="en-GB" sz="1400" i="0" dirty="0">
              <a:solidFill>
                <a:srgbClr val="000000"/>
              </a:solidFill>
              <a:latin typeface="Verdana"/>
              <a:ea typeface="+mn-ea"/>
              <a:cs typeface="+mn-cs"/>
            </a:rPr>
            <a:t> </a:t>
          </a:r>
          <a:r>
            <a:rPr lang="en-GB" sz="1400" i="0" dirty="0" err="1">
              <a:solidFill>
                <a:srgbClr val="000000"/>
              </a:solidFill>
              <a:latin typeface="Verdana"/>
              <a:ea typeface="+mn-ea"/>
              <a:cs typeface="+mn-cs"/>
            </a:rPr>
            <a:t>su</a:t>
          </a:r>
          <a:r>
            <a:rPr lang="en-GB" sz="1400" i="0" dirty="0">
              <a:solidFill>
                <a:srgbClr val="000000"/>
              </a:solidFill>
              <a:latin typeface="Verdana"/>
              <a:ea typeface="+mn-ea"/>
              <a:cs typeface="+mn-cs"/>
            </a:rPr>
            <a:t> </a:t>
          </a:r>
          <a:r>
            <a:rPr lang="en-GB" sz="1400" i="0" dirty="0" err="1">
              <a:solidFill>
                <a:srgbClr val="000000"/>
              </a:solidFill>
              <a:latin typeface="Verdana"/>
              <a:ea typeface="+mn-ea"/>
              <a:cs typeface="+mn-cs"/>
            </a:rPr>
            <a:t>sistemi</a:t>
          </a:r>
          <a:r>
            <a:rPr lang="en-GB" sz="1400" i="0" dirty="0">
              <a:solidFill>
                <a:srgbClr val="000000"/>
              </a:solidFill>
              <a:latin typeface="Verdana"/>
              <a:ea typeface="+mn-ea"/>
              <a:cs typeface="+mn-cs"/>
            </a:rPr>
            <a:t> di </a:t>
          </a:r>
          <a:r>
            <a:rPr lang="en-GB" sz="1400" i="0" dirty="0" err="1">
              <a:solidFill>
                <a:srgbClr val="000000"/>
              </a:solidFill>
              <a:latin typeface="Verdana"/>
              <a:ea typeface="+mn-ea"/>
              <a:cs typeface="+mn-cs"/>
            </a:rPr>
            <a:t>qualificazioni</a:t>
          </a:r>
          <a:r>
            <a:rPr lang="en-GB" sz="1400" i="0" dirty="0">
              <a:solidFill>
                <a:srgbClr val="000000"/>
              </a:solidFill>
              <a:latin typeface="Verdana"/>
              <a:ea typeface="+mn-ea"/>
              <a:cs typeface="+mn-cs"/>
            </a:rPr>
            <a:t> e </a:t>
          </a:r>
          <a:r>
            <a:rPr lang="en-GB" sz="1400" i="0" dirty="0" err="1">
              <a:solidFill>
                <a:srgbClr val="000000"/>
              </a:solidFill>
              <a:latin typeface="Verdana"/>
              <a:ea typeface="+mn-ea"/>
              <a:cs typeface="+mn-cs"/>
            </a:rPr>
            <a:t>validazione</a:t>
          </a:r>
          <a:r>
            <a:rPr lang="en-GB" sz="1400" i="0" dirty="0">
              <a:solidFill>
                <a:srgbClr val="000000"/>
              </a:solidFill>
              <a:latin typeface="Verdana"/>
              <a:ea typeface="+mn-ea"/>
              <a:cs typeface="+mn-cs"/>
            </a:rPr>
            <a:t> </a:t>
          </a:r>
          <a:endParaRPr lang="en-GB" sz="1400" dirty="0">
            <a:solidFill>
              <a:srgbClr val="000000"/>
            </a:solidFill>
            <a:latin typeface="Verdana"/>
            <a:ea typeface="+mn-ea"/>
            <a:cs typeface="+mn-cs"/>
          </a:endParaRPr>
        </a:p>
      </dgm:t>
    </dgm:pt>
    <dgm:pt modelId="{AEEB226D-21B1-4824-8CBC-CA2A1FBD420F}" type="parTrans" cxnId="{67C453C3-519F-4F7A-950C-962CBCF1E7A7}">
      <dgm:prSet/>
      <dgm:spPr/>
      <dgm:t>
        <a:bodyPr/>
        <a:lstStyle/>
        <a:p>
          <a:endParaRPr lang="en-GB"/>
        </a:p>
      </dgm:t>
    </dgm:pt>
    <dgm:pt modelId="{2C20663E-4709-413B-A26A-AA5A290594FC}" type="sibTrans" cxnId="{67C453C3-519F-4F7A-950C-962CBCF1E7A7}">
      <dgm:prSet/>
      <dgm:spPr>
        <a:xfrm>
          <a:off x="1190721" y="670075"/>
          <a:ext cx="4287613" cy="4287613"/>
        </a:xfr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p>
      </dgm:t>
    </dgm:pt>
    <dgm:pt modelId="{92BEE7D1-B512-4D43-A054-5FE174D08CF1}">
      <dgm:prSet custT="1"/>
      <dgm:spPr>
        <a:xfrm>
          <a:off x="1117804" y="3965561"/>
          <a:ext cx="2051370" cy="1160697"/>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200" i="0" dirty="0" err="1">
              <a:solidFill>
                <a:srgbClr val="000000"/>
              </a:solidFill>
              <a:latin typeface="Verdana"/>
              <a:ea typeface="+mn-ea"/>
              <a:cs typeface="+mn-cs"/>
            </a:rPr>
            <a:t>Interfaccia</a:t>
          </a:r>
          <a:r>
            <a:rPr lang="en-GB" sz="1200" i="0" dirty="0">
              <a:solidFill>
                <a:srgbClr val="000000"/>
              </a:solidFill>
              <a:latin typeface="Verdana"/>
              <a:ea typeface="+mn-ea"/>
              <a:cs typeface="+mn-cs"/>
            </a:rPr>
            <a:t> con </a:t>
          </a:r>
          <a:r>
            <a:rPr lang="en-GB" sz="1200" i="0" dirty="0" err="1">
              <a:solidFill>
                <a:srgbClr val="000000"/>
              </a:solidFill>
              <a:latin typeface="Verdana"/>
              <a:ea typeface="+mn-ea"/>
              <a:cs typeface="+mn-cs"/>
            </a:rPr>
            <a:t>i</a:t>
          </a:r>
          <a:r>
            <a:rPr lang="en-GB" sz="1200" i="0" dirty="0">
              <a:solidFill>
                <a:srgbClr val="000000"/>
              </a:solidFill>
              <a:latin typeface="Verdana"/>
              <a:ea typeface="+mn-ea"/>
              <a:cs typeface="+mn-cs"/>
            </a:rPr>
            <a:t> </a:t>
          </a:r>
          <a:r>
            <a:rPr lang="en-GB" sz="1200" i="0" dirty="0" err="1">
              <a:solidFill>
                <a:srgbClr val="000000"/>
              </a:solidFill>
              <a:latin typeface="Verdana"/>
              <a:ea typeface="+mn-ea"/>
              <a:cs typeface="+mn-cs"/>
            </a:rPr>
            <a:t>servizi</a:t>
          </a:r>
          <a:r>
            <a:rPr lang="en-GB" sz="1200" i="0" dirty="0">
              <a:solidFill>
                <a:srgbClr val="000000"/>
              </a:solidFill>
              <a:latin typeface="Verdana"/>
              <a:ea typeface="+mn-ea"/>
              <a:cs typeface="+mn-cs"/>
            </a:rPr>
            <a:t> per il Lavoro (</a:t>
          </a:r>
          <a:r>
            <a:rPr lang="en-GB" sz="1200" i="0" dirty="0" err="1">
              <a:solidFill>
                <a:srgbClr val="000000"/>
              </a:solidFill>
              <a:latin typeface="Verdana"/>
              <a:ea typeface="+mn-ea"/>
              <a:cs typeface="+mn-cs"/>
            </a:rPr>
            <a:t>pubblici</a:t>
          </a:r>
          <a:r>
            <a:rPr lang="en-GB" sz="1200" i="0" dirty="0">
              <a:solidFill>
                <a:srgbClr val="000000"/>
              </a:solidFill>
              <a:latin typeface="Verdana"/>
              <a:ea typeface="+mn-ea"/>
              <a:cs typeface="+mn-cs"/>
            </a:rPr>
            <a:t> e </a:t>
          </a:r>
          <a:r>
            <a:rPr lang="en-GB" sz="1200" i="0" dirty="0" err="1">
              <a:solidFill>
                <a:srgbClr val="000000"/>
              </a:solidFill>
              <a:latin typeface="Verdana"/>
              <a:ea typeface="+mn-ea"/>
              <a:cs typeface="+mn-cs"/>
            </a:rPr>
            <a:t>privati</a:t>
          </a:r>
          <a:r>
            <a:rPr lang="en-GB" sz="1200" i="0" dirty="0">
              <a:solidFill>
                <a:srgbClr val="000000"/>
              </a:solidFill>
              <a:latin typeface="Verdana"/>
              <a:ea typeface="+mn-ea"/>
              <a:cs typeface="+mn-cs"/>
            </a:rPr>
            <a:t>)</a:t>
          </a:r>
          <a:endParaRPr lang="en-GB" sz="1200" dirty="0">
            <a:solidFill>
              <a:srgbClr val="000000"/>
            </a:solidFill>
            <a:latin typeface="Verdana"/>
            <a:ea typeface="+mn-ea"/>
            <a:cs typeface="+mn-cs"/>
          </a:endParaRPr>
        </a:p>
      </dgm:t>
    </dgm:pt>
    <dgm:pt modelId="{3F24B332-BA4D-4216-A328-392DF25A1EF8}" type="parTrans" cxnId="{4112CC3B-067B-4494-9397-241E2C02A0E0}">
      <dgm:prSet/>
      <dgm:spPr/>
      <dgm:t>
        <a:bodyPr/>
        <a:lstStyle/>
        <a:p>
          <a:endParaRPr lang="en-GB"/>
        </a:p>
      </dgm:t>
    </dgm:pt>
    <dgm:pt modelId="{146799AE-B502-472A-8DF9-DE0D9F241397}" type="sibTrans" cxnId="{4112CC3B-067B-4494-9397-241E2C02A0E0}">
      <dgm:prSet/>
      <dgm:spPr>
        <a:xfrm>
          <a:off x="1209659" y="683251"/>
          <a:ext cx="4287613" cy="4287613"/>
        </a:xfr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p>
      </dgm:t>
    </dgm:pt>
    <dgm:pt modelId="{B715FB98-3136-4A6D-926B-4D052F27DB4D}" type="pres">
      <dgm:prSet presAssocID="{96784756-E569-46AE-BA98-609D2F113F11}" presName="Name0" presStyleCnt="0">
        <dgm:presLayoutVars>
          <dgm:chMax val="1"/>
          <dgm:dir/>
          <dgm:animLvl val="ctr"/>
          <dgm:resizeHandles val="exact"/>
        </dgm:presLayoutVars>
      </dgm:prSet>
      <dgm:spPr/>
      <dgm:t>
        <a:bodyPr/>
        <a:lstStyle/>
        <a:p>
          <a:endParaRPr lang="it-IT"/>
        </a:p>
      </dgm:t>
    </dgm:pt>
    <dgm:pt modelId="{B44D4F50-86BB-4929-A3CB-6405FC030904}" type="pres">
      <dgm:prSet presAssocID="{BDCE5BC4-3955-4963-9735-F63040ACC63B}" presName="centerShape" presStyleLbl="node0" presStyleIdx="0" presStyleCnt="1" custScaleX="126517" custScaleY="112843" custLinFactNeighborX="3379" custLinFactNeighborY="-3780"/>
      <dgm:spPr>
        <a:prstGeom prst="ellipse">
          <a:avLst/>
        </a:prstGeom>
      </dgm:spPr>
      <dgm:t>
        <a:bodyPr/>
        <a:lstStyle/>
        <a:p>
          <a:endParaRPr lang="it-IT"/>
        </a:p>
      </dgm:t>
    </dgm:pt>
    <dgm:pt modelId="{361CE423-8AF0-414B-B937-FBD6B9F0723B}" type="pres">
      <dgm:prSet presAssocID="{0B3192CD-DD95-40D2-8D40-BBB8B48AFF0C}" presName="node" presStyleLbl="node1" presStyleIdx="0" presStyleCnt="7" custScaleX="145776" custRadScaleRad="100088" custRadScaleInc="-8652">
        <dgm:presLayoutVars>
          <dgm:bulletEnabled val="1"/>
        </dgm:presLayoutVars>
      </dgm:prSet>
      <dgm:spPr>
        <a:prstGeom prst="ellipse">
          <a:avLst/>
        </a:prstGeom>
      </dgm:spPr>
      <dgm:t>
        <a:bodyPr/>
        <a:lstStyle/>
        <a:p>
          <a:endParaRPr lang="it-IT"/>
        </a:p>
      </dgm:t>
    </dgm:pt>
    <dgm:pt modelId="{D7F3A269-9BED-4A34-85A3-1E262B4DBB81}" type="pres">
      <dgm:prSet presAssocID="{0B3192CD-DD95-40D2-8D40-BBB8B48AFF0C}"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3B0F6E84-D0AB-4837-8C2D-4AB0EFA391E9}" type="pres">
      <dgm:prSet presAssocID="{829E4A65-55DC-431C-8707-9B10ADEED548}" presName="sibTrans" presStyleLbl="sibTrans2D1" presStyleIdx="0" presStyleCnt="7"/>
      <dgm:spPr>
        <a:prstGeom prst="blockArc">
          <a:avLst>
            <a:gd name="adj1" fmla="val 15656058"/>
            <a:gd name="adj2" fmla="val 19323298"/>
            <a:gd name="adj3" fmla="val 3898"/>
          </a:avLst>
        </a:prstGeom>
      </dgm:spPr>
      <dgm:t>
        <a:bodyPr/>
        <a:lstStyle/>
        <a:p>
          <a:endParaRPr lang="it-IT"/>
        </a:p>
      </dgm:t>
    </dgm:pt>
    <dgm:pt modelId="{3738342C-4818-408A-8BC4-DC0FB1A3D3BB}" type="pres">
      <dgm:prSet presAssocID="{C7CFEA3B-3656-4F85-92F5-AF13849A32F4}" presName="node" presStyleLbl="node1" presStyleIdx="1" presStyleCnt="7" custScaleX="163623" custRadScaleRad="113528" custRadScaleInc="29303">
        <dgm:presLayoutVars>
          <dgm:bulletEnabled val="1"/>
        </dgm:presLayoutVars>
      </dgm:prSet>
      <dgm:spPr>
        <a:prstGeom prst="ellipse">
          <a:avLst/>
        </a:prstGeom>
      </dgm:spPr>
      <dgm:t>
        <a:bodyPr/>
        <a:lstStyle/>
        <a:p>
          <a:endParaRPr lang="it-IT"/>
        </a:p>
      </dgm:t>
    </dgm:pt>
    <dgm:pt modelId="{CCCEAA8C-C915-47BD-85C2-D6ED47ADAA9D}" type="pres">
      <dgm:prSet presAssocID="{C7CFEA3B-3656-4F85-92F5-AF13849A32F4}"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AF0E3F7-47F3-4D62-98DA-F8CB66EDB595}" type="pres">
      <dgm:prSet presAssocID="{7F544624-C7D5-4DA4-9879-1EAE4FF0947D}" presName="sibTrans" presStyleLbl="sibTrans2D1" presStyleIdx="1" presStyleCnt="7"/>
      <dgm:spPr>
        <a:prstGeom prst="blockArc">
          <a:avLst>
            <a:gd name="adj1" fmla="val 19938576"/>
            <a:gd name="adj2" fmla="val 806430"/>
            <a:gd name="adj3" fmla="val 3898"/>
          </a:avLst>
        </a:prstGeom>
      </dgm:spPr>
      <dgm:t>
        <a:bodyPr/>
        <a:lstStyle/>
        <a:p>
          <a:endParaRPr lang="it-IT"/>
        </a:p>
      </dgm:t>
    </dgm:pt>
    <dgm:pt modelId="{DBE7B212-4755-4C1D-8134-52542777D1E0}" type="pres">
      <dgm:prSet presAssocID="{765F47F9-CDDC-479E-A733-0631E1ECB425}" presName="node" presStyleLbl="node1" presStyleIdx="2" presStyleCnt="7" custScaleX="161156" custRadScaleRad="112181" custRadScaleInc="-54211">
        <dgm:presLayoutVars>
          <dgm:bulletEnabled val="1"/>
        </dgm:presLayoutVars>
      </dgm:prSet>
      <dgm:spPr>
        <a:prstGeom prst="ellipse">
          <a:avLst/>
        </a:prstGeom>
      </dgm:spPr>
      <dgm:t>
        <a:bodyPr/>
        <a:lstStyle/>
        <a:p>
          <a:endParaRPr lang="it-IT"/>
        </a:p>
      </dgm:t>
    </dgm:pt>
    <dgm:pt modelId="{CFC88544-00E5-4916-9CAA-F318D5830589}" type="pres">
      <dgm:prSet presAssocID="{765F47F9-CDDC-479E-A733-0631E1ECB425}"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94F49F7-ABA8-4C8C-A63C-4F31D472B243}" type="pres">
      <dgm:prSet presAssocID="{2EFA3A19-DD4F-4DE4-8044-36F9625AE1AF}" presName="sibTrans" presStyleLbl="sibTrans2D1" presStyleIdx="2" presStyleCnt="7" custScaleY="103764"/>
      <dgm:spPr>
        <a:prstGeom prst="blockArc">
          <a:avLst>
            <a:gd name="adj1" fmla="val 21560218"/>
            <a:gd name="adj2" fmla="val 3289430"/>
            <a:gd name="adj3" fmla="val 3898"/>
          </a:avLst>
        </a:prstGeom>
      </dgm:spPr>
      <dgm:t>
        <a:bodyPr/>
        <a:lstStyle/>
        <a:p>
          <a:endParaRPr lang="it-IT"/>
        </a:p>
      </dgm:t>
    </dgm:pt>
    <dgm:pt modelId="{33D0785C-7C5D-4883-8176-8466E64098B8}" type="pres">
      <dgm:prSet presAssocID="{157E4993-531F-4439-97A4-12EF1EA71D90}" presName="node" presStyleLbl="node1" presStyleIdx="3" presStyleCnt="7" custScaleX="169003" custRadScaleRad="108586" custRadScaleInc="-49174">
        <dgm:presLayoutVars>
          <dgm:bulletEnabled val="1"/>
        </dgm:presLayoutVars>
      </dgm:prSet>
      <dgm:spPr>
        <a:prstGeom prst="ellipse">
          <a:avLst/>
        </a:prstGeom>
      </dgm:spPr>
      <dgm:t>
        <a:bodyPr/>
        <a:lstStyle/>
        <a:p>
          <a:endParaRPr lang="it-IT"/>
        </a:p>
      </dgm:t>
    </dgm:pt>
    <dgm:pt modelId="{9B275753-BAA9-418B-BF05-49B823B5FD36}" type="pres">
      <dgm:prSet presAssocID="{157E4993-531F-4439-97A4-12EF1EA71D90}"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44BEE8F-8271-47E6-903F-66B32AE236E2}" type="pres">
      <dgm:prSet presAssocID="{2C20663E-4709-413B-A26A-AA5A290594FC}" presName="sibTrans" presStyleLbl="sibTrans2D1" presStyleIdx="3" presStyleCnt="7"/>
      <dgm:spPr>
        <a:prstGeom prst="blockArc">
          <a:avLst>
            <a:gd name="adj1" fmla="val 3407382"/>
            <a:gd name="adj2" fmla="val 7470876"/>
            <a:gd name="adj3" fmla="val 3898"/>
          </a:avLst>
        </a:prstGeom>
      </dgm:spPr>
      <dgm:t>
        <a:bodyPr/>
        <a:lstStyle/>
        <a:p>
          <a:endParaRPr lang="it-IT"/>
        </a:p>
      </dgm:t>
    </dgm:pt>
    <dgm:pt modelId="{7EFD0029-E6CE-412F-AFF0-4B43F28CEABC}" type="pres">
      <dgm:prSet presAssocID="{92BEE7D1-B512-4D43-A054-5FE174D08CF1}" presName="node" presStyleLbl="node1" presStyleIdx="4" presStyleCnt="7" custScaleX="176736" custRadScaleRad="103044" custRadScaleInc="24056">
        <dgm:presLayoutVars>
          <dgm:bulletEnabled val="1"/>
        </dgm:presLayoutVars>
      </dgm:prSet>
      <dgm:spPr>
        <a:prstGeom prst="ellipse">
          <a:avLst/>
        </a:prstGeom>
      </dgm:spPr>
      <dgm:t>
        <a:bodyPr/>
        <a:lstStyle/>
        <a:p>
          <a:endParaRPr lang="it-IT"/>
        </a:p>
      </dgm:t>
    </dgm:pt>
    <dgm:pt modelId="{8458AE27-6110-4D25-9D00-95419DD57FBF}" type="pres">
      <dgm:prSet presAssocID="{92BEE7D1-B512-4D43-A054-5FE174D08CF1}"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AF415E3-D4B3-4E29-9577-CA6CC0ADBEED}" type="pres">
      <dgm:prSet presAssocID="{146799AE-B502-472A-8DF9-DE0D9F241397}" presName="sibTrans" presStyleLbl="sibTrans2D1" presStyleIdx="4" presStyleCnt="7"/>
      <dgm:spPr>
        <a:prstGeom prst="blockArc">
          <a:avLst>
            <a:gd name="adj1" fmla="val 7508606"/>
            <a:gd name="adj2" fmla="val 10592119"/>
            <a:gd name="adj3" fmla="val 3898"/>
          </a:avLst>
        </a:prstGeom>
      </dgm:spPr>
      <dgm:t>
        <a:bodyPr/>
        <a:lstStyle/>
        <a:p>
          <a:endParaRPr lang="it-IT"/>
        </a:p>
      </dgm:t>
    </dgm:pt>
    <dgm:pt modelId="{8360A6D1-DA8D-4C97-B82A-FCB97E218ADF}" type="pres">
      <dgm:prSet presAssocID="{76F83CA6-74A5-4FD6-9F28-62CB2A6B07DE}" presName="node" presStyleLbl="node1" presStyleIdx="5" presStyleCnt="7" custScaleX="177942" custScaleY="129614" custRadScaleRad="93630" custRadScaleInc="28904">
        <dgm:presLayoutVars>
          <dgm:bulletEnabled val="1"/>
        </dgm:presLayoutVars>
      </dgm:prSet>
      <dgm:spPr>
        <a:prstGeom prst="ellipse">
          <a:avLst/>
        </a:prstGeom>
      </dgm:spPr>
      <dgm:t>
        <a:bodyPr/>
        <a:lstStyle/>
        <a:p>
          <a:endParaRPr lang="it-IT"/>
        </a:p>
      </dgm:t>
    </dgm:pt>
    <dgm:pt modelId="{60BA2AD8-AD63-4C37-AEF5-3B53631CE3DE}" type="pres">
      <dgm:prSet presAssocID="{76F83CA6-74A5-4FD6-9F28-62CB2A6B07DE}"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1A6CE5B-69ED-4AF2-A682-225035EC443F}" type="pres">
      <dgm:prSet presAssocID="{F5AF0C6B-91DD-4860-BACE-211C5706A6BA}" presName="sibTrans" presStyleLbl="sibTrans2D1" presStyleIdx="5" presStyleCnt="7"/>
      <dgm:spPr>
        <a:prstGeom prst="blockArc">
          <a:avLst>
            <a:gd name="adj1" fmla="val 9987139"/>
            <a:gd name="adj2" fmla="val 12546159"/>
            <a:gd name="adj3" fmla="val 3898"/>
          </a:avLst>
        </a:prstGeom>
      </dgm:spPr>
      <dgm:t>
        <a:bodyPr/>
        <a:lstStyle/>
        <a:p>
          <a:endParaRPr lang="it-IT"/>
        </a:p>
      </dgm:t>
    </dgm:pt>
    <dgm:pt modelId="{909E53DD-4B18-40E5-AD9D-009A3C574B1F}" type="pres">
      <dgm:prSet presAssocID="{77151F60-A819-4A79-B620-79F0C4E2162C}" presName="node" presStyleLbl="node1" presStyleIdx="6" presStyleCnt="7" custScaleX="175031" custRadScaleRad="101861" custRadScaleInc="-17757">
        <dgm:presLayoutVars>
          <dgm:bulletEnabled val="1"/>
        </dgm:presLayoutVars>
      </dgm:prSet>
      <dgm:spPr>
        <a:prstGeom prst="ellipse">
          <a:avLst/>
        </a:prstGeom>
      </dgm:spPr>
      <dgm:t>
        <a:bodyPr/>
        <a:lstStyle/>
        <a:p>
          <a:endParaRPr lang="it-IT"/>
        </a:p>
      </dgm:t>
    </dgm:pt>
    <dgm:pt modelId="{46495BA3-ECE0-4904-B520-E060A5684AD9}" type="pres">
      <dgm:prSet presAssocID="{77151F60-A819-4A79-B620-79F0C4E2162C}"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B52CA09-EC5C-4912-840D-B3899DC4C92A}" type="pres">
      <dgm:prSet presAssocID="{FC8A272F-0203-473F-8FA1-E9B62F78B944}" presName="sibTrans" presStyleLbl="sibTrans2D1" presStyleIdx="6" presStyleCnt="7"/>
      <dgm:spPr>
        <a:prstGeom prst="blockArc">
          <a:avLst>
            <a:gd name="adj1" fmla="val 12976435"/>
            <a:gd name="adj2" fmla="val 16278339"/>
            <a:gd name="adj3" fmla="val 3898"/>
          </a:avLst>
        </a:prstGeom>
      </dgm:spPr>
      <dgm:t>
        <a:bodyPr/>
        <a:lstStyle/>
        <a:p>
          <a:endParaRPr lang="it-IT"/>
        </a:p>
      </dgm:t>
    </dgm:pt>
  </dgm:ptLst>
  <dgm:cxnLst>
    <dgm:cxn modelId="{FFEEDB99-8557-435D-973E-BDCEA458BA46}" type="presOf" srcId="{2EFA3A19-DD4F-4DE4-8044-36F9625AE1AF}" destId="{594F49F7-ABA8-4C8C-A63C-4F31D472B243}" srcOrd="0" destOrd="0" presId="urn:microsoft.com/office/officeart/2005/8/layout/radial6"/>
    <dgm:cxn modelId="{5AE473D6-913E-4048-9B5E-A6C842EB715E}" type="presOf" srcId="{0B3192CD-DD95-40D2-8D40-BBB8B48AFF0C}" destId="{361CE423-8AF0-414B-B937-FBD6B9F0723B}" srcOrd="0" destOrd="0" presId="urn:microsoft.com/office/officeart/2005/8/layout/radial6"/>
    <dgm:cxn modelId="{262F1980-241B-4D01-B592-CFFD6E409DDC}" type="presOf" srcId="{FC8A272F-0203-473F-8FA1-E9B62F78B944}" destId="{1B52CA09-EC5C-4912-840D-B3899DC4C92A}" srcOrd="0" destOrd="0" presId="urn:microsoft.com/office/officeart/2005/8/layout/radial6"/>
    <dgm:cxn modelId="{7B170633-7170-494F-AB09-4FC87013BB17}" type="presOf" srcId="{96784756-E569-46AE-BA98-609D2F113F11}" destId="{B715FB98-3136-4A6D-926B-4D052F27DB4D}" srcOrd="0" destOrd="0" presId="urn:microsoft.com/office/officeart/2005/8/layout/radial6"/>
    <dgm:cxn modelId="{ADF031BB-2A75-4E55-95C2-D52E3D220CAA}" srcId="{BDCE5BC4-3955-4963-9735-F63040ACC63B}" destId="{C7CFEA3B-3656-4F85-92F5-AF13849A32F4}" srcOrd="1" destOrd="0" parTransId="{45101522-9C80-4CF4-8128-53A5FE2E8B89}" sibTransId="{7F544624-C7D5-4DA4-9879-1EAE4FF0947D}"/>
    <dgm:cxn modelId="{F15D3681-B418-44F7-851F-120B09DDD388}" type="presOf" srcId="{C7CFEA3B-3656-4F85-92F5-AF13849A32F4}" destId="{3738342C-4818-408A-8BC4-DC0FB1A3D3BB}" srcOrd="0" destOrd="0" presId="urn:microsoft.com/office/officeart/2005/8/layout/radial6"/>
    <dgm:cxn modelId="{C13682E2-4D21-4D1E-8986-A30A34344CA7}" type="presOf" srcId="{76F83CA6-74A5-4FD6-9F28-62CB2A6B07DE}" destId="{8360A6D1-DA8D-4C97-B82A-FCB97E218ADF}" srcOrd="0" destOrd="0" presId="urn:microsoft.com/office/officeart/2005/8/layout/radial6"/>
    <dgm:cxn modelId="{1AF0271F-4622-4A8B-9AA7-C9A49BDFB9DA}" type="presOf" srcId="{92BEE7D1-B512-4D43-A054-5FE174D08CF1}" destId="{7EFD0029-E6CE-412F-AFF0-4B43F28CEABC}" srcOrd="0" destOrd="0" presId="urn:microsoft.com/office/officeart/2005/8/layout/radial6"/>
    <dgm:cxn modelId="{76BF6C71-E178-4A1C-BFB7-DCA563E813D5}" srcId="{BDCE5BC4-3955-4963-9735-F63040ACC63B}" destId="{0B3192CD-DD95-40D2-8D40-BBB8B48AFF0C}" srcOrd="0" destOrd="0" parTransId="{755381C8-0BF1-4B40-B03F-0947D096C1A2}" sibTransId="{829E4A65-55DC-431C-8707-9B10ADEED548}"/>
    <dgm:cxn modelId="{4112CC3B-067B-4494-9397-241E2C02A0E0}" srcId="{BDCE5BC4-3955-4963-9735-F63040ACC63B}" destId="{92BEE7D1-B512-4D43-A054-5FE174D08CF1}" srcOrd="4" destOrd="0" parTransId="{3F24B332-BA4D-4216-A328-392DF25A1EF8}" sibTransId="{146799AE-B502-472A-8DF9-DE0D9F241397}"/>
    <dgm:cxn modelId="{D4DCC84E-F82F-484A-8AAC-3A4866337B7C}" type="presOf" srcId="{157E4993-531F-4439-97A4-12EF1EA71D90}" destId="{33D0785C-7C5D-4883-8176-8466E64098B8}" srcOrd="0" destOrd="0" presId="urn:microsoft.com/office/officeart/2005/8/layout/radial6"/>
    <dgm:cxn modelId="{CFD24E5C-970D-47E2-8898-D4E58957FEC3}" srcId="{BDCE5BC4-3955-4963-9735-F63040ACC63B}" destId="{765F47F9-CDDC-479E-A733-0631E1ECB425}" srcOrd="2" destOrd="0" parTransId="{B02E48D1-85B5-40E9-B4D0-490E737A6B8F}" sibTransId="{2EFA3A19-DD4F-4DE4-8044-36F9625AE1AF}"/>
    <dgm:cxn modelId="{5B789435-12E5-4686-8C2C-9310E1A7C388}" type="presOf" srcId="{F5AF0C6B-91DD-4860-BACE-211C5706A6BA}" destId="{C1A6CE5B-69ED-4AF2-A682-225035EC443F}" srcOrd="0" destOrd="0" presId="urn:microsoft.com/office/officeart/2005/8/layout/radial6"/>
    <dgm:cxn modelId="{2D8F5168-5D0E-4A15-8A1D-521866E0AB2F}" srcId="{BDCE5BC4-3955-4963-9735-F63040ACC63B}" destId="{76F83CA6-74A5-4FD6-9F28-62CB2A6B07DE}" srcOrd="5" destOrd="0" parTransId="{AC7E480E-A1C9-4314-B7AC-C6EA5316C4C0}" sibTransId="{F5AF0C6B-91DD-4860-BACE-211C5706A6BA}"/>
    <dgm:cxn modelId="{4485CA0C-E43E-4F09-96B8-66E3328FF393}" srcId="{BDCE5BC4-3955-4963-9735-F63040ACC63B}" destId="{77151F60-A819-4A79-B620-79F0C4E2162C}" srcOrd="6" destOrd="0" parTransId="{48C4983B-F9F9-4776-A3CE-FD68447DEBC3}" sibTransId="{FC8A272F-0203-473F-8FA1-E9B62F78B944}"/>
    <dgm:cxn modelId="{66DAE6AC-5B64-4C9D-9A9B-2080CB837180}" type="presOf" srcId="{77151F60-A819-4A79-B620-79F0C4E2162C}" destId="{909E53DD-4B18-40E5-AD9D-009A3C574B1F}" srcOrd="0" destOrd="0" presId="urn:microsoft.com/office/officeart/2005/8/layout/radial6"/>
    <dgm:cxn modelId="{93A14BC1-B7D3-4E87-8FAD-6C920AFA57B7}" type="presOf" srcId="{829E4A65-55DC-431C-8707-9B10ADEED548}" destId="{3B0F6E84-D0AB-4837-8C2D-4AB0EFA391E9}" srcOrd="0" destOrd="0" presId="urn:microsoft.com/office/officeart/2005/8/layout/radial6"/>
    <dgm:cxn modelId="{90027853-DB85-4642-A981-3F06A33C1563}" type="presOf" srcId="{2C20663E-4709-413B-A26A-AA5A290594FC}" destId="{644BEE8F-8271-47E6-903F-66B32AE236E2}" srcOrd="0" destOrd="0" presId="urn:microsoft.com/office/officeart/2005/8/layout/radial6"/>
    <dgm:cxn modelId="{67C453C3-519F-4F7A-950C-962CBCF1E7A7}" srcId="{BDCE5BC4-3955-4963-9735-F63040ACC63B}" destId="{157E4993-531F-4439-97A4-12EF1EA71D90}" srcOrd="3" destOrd="0" parTransId="{AEEB226D-21B1-4824-8CBC-CA2A1FBD420F}" sibTransId="{2C20663E-4709-413B-A26A-AA5A290594FC}"/>
    <dgm:cxn modelId="{FB556FA1-10D5-489D-B385-99B4E4FD71CE}" type="presOf" srcId="{BDCE5BC4-3955-4963-9735-F63040ACC63B}" destId="{B44D4F50-86BB-4929-A3CB-6405FC030904}" srcOrd="0" destOrd="0" presId="urn:microsoft.com/office/officeart/2005/8/layout/radial6"/>
    <dgm:cxn modelId="{AE79EE56-5BB2-4764-9D3B-02B7894390D5}" type="presOf" srcId="{765F47F9-CDDC-479E-A733-0631E1ECB425}" destId="{DBE7B212-4755-4C1D-8134-52542777D1E0}" srcOrd="0" destOrd="0" presId="urn:microsoft.com/office/officeart/2005/8/layout/radial6"/>
    <dgm:cxn modelId="{5993BE17-1967-44C6-8DBA-25486DD14CD7}" type="presOf" srcId="{146799AE-B502-472A-8DF9-DE0D9F241397}" destId="{EAF415E3-D4B3-4E29-9577-CA6CC0ADBEED}" srcOrd="0" destOrd="0" presId="urn:microsoft.com/office/officeart/2005/8/layout/radial6"/>
    <dgm:cxn modelId="{EC4E0E32-013D-4D88-BE80-9500B86D4D3F}" type="presOf" srcId="{7F544624-C7D5-4DA4-9879-1EAE4FF0947D}" destId="{DAF0E3F7-47F3-4D62-98DA-F8CB66EDB595}" srcOrd="0" destOrd="0" presId="urn:microsoft.com/office/officeart/2005/8/layout/radial6"/>
    <dgm:cxn modelId="{BAB35E0A-B8DC-46D5-92F4-0BCACF76D3E2}" srcId="{96784756-E569-46AE-BA98-609D2F113F11}" destId="{BDCE5BC4-3955-4963-9735-F63040ACC63B}" srcOrd="0" destOrd="0" parTransId="{A01C66DF-259A-442F-9FD0-E88379FEF00A}" sibTransId="{0107D3B1-5D2D-4361-B80F-638690E3228F}"/>
    <dgm:cxn modelId="{28D19E78-3252-4882-8CB8-2504536EF901}" type="presParOf" srcId="{B715FB98-3136-4A6D-926B-4D052F27DB4D}" destId="{B44D4F50-86BB-4929-A3CB-6405FC030904}" srcOrd="0" destOrd="0" presId="urn:microsoft.com/office/officeart/2005/8/layout/radial6"/>
    <dgm:cxn modelId="{6AC84557-E10C-484D-ABAF-3F8D93B084CB}" type="presParOf" srcId="{B715FB98-3136-4A6D-926B-4D052F27DB4D}" destId="{361CE423-8AF0-414B-B937-FBD6B9F0723B}" srcOrd="1" destOrd="0" presId="urn:microsoft.com/office/officeart/2005/8/layout/radial6"/>
    <dgm:cxn modelId="{E0A0FA18-73C2-48D7-B2D3-3A786564C0A7}" type="presParOf" srcId="{B715FB98-3136-4A6D-926B-4D052F27DB4D}" destId="{D7F3A269-9BED-4A34-85A3-1E262B4DBB81}" srcOrd="2" destOrd="0" presId="urn:microsoft.com/office/officeart/2005/8/layout/radial6"/>
    <dgm:cxn modelId="{255D3EBB-1DF8-45A9-BD39-C553D768AEB8}" type="presParOf" srcId="{B715FB98-3136-4A6D-926B-4D052F27DB4D}" destId="{3B0F6E84-D0AB-4837-8C2D-4AB0EFA391E9}" srcOrd="3" destOrd="0" presId="urn:microsoft.com/office/officeart/2005/8/layout/radial6"/>
    <dgm:cxn modelId="{9932D2F5-1FD8-45A0-AA72-02EAFFC1F42E}" type="presParOf" srcId="{B715FB98-3136-4A6D-926B-4D052F27DB4D}" destId="{3738342C-4818-408A-8BC4-DC0FB1A3D3BB}" srcOrd="4" destOrd="0" presId="urn:microsoft.com/office/officeart/2005/8/layout/radial6"/>
    <dgm:cxn modelId="{06C72D2C-2132-4A72-BFD9-430060FA4243}" type="presParOf" srcId="{B715FB98-3136-4A6D-926B-4D052F27DB4D}" destId="{CCCEAA8C-C915-47BD-85C2-D6ED47ADAA9D}" srcOrd="5" destOrd="0" presId="urn:microsoft.com/office/officeart/2005/8/layout/radial6"/>
    <dgm:cxn modelId="{484721EE-83E5-4EAD-BC32-98A97A8FCB49}" type="presParOf" srcId="{B715FB98-3136-4A6D-926B-4D052F27DB4D}" destId="{DAF0E3F7-47F3-4D62-98DA-F8CB66EDB595}" srcOrd="6" destOrd="0" presId="urn:microsoft.com/office/officeart/2005/8/layout/radial6"/>
    <dgm:cxn modelId="{9E697EA1-F45F-4F54-AFFF-576E76B7F21B}" type="presParOf" srcId="{B715FB98-3136-4A6D-926B-4D052F27DB4D}" destId="{DBE7B212-4755-4C1D-8134-52542777D1E0}" srcOrd="7" destOrd="0" presId="urn:microsoft.com/office/officeart/2005/8/layout/radial6"/>
    <dgm:cxn modelId="{B7B7DD85-CC63-49DE-ACD7-0CBC8318FF49}" type="presParOf" srcId="{B715FB98-3136-4A6D-926B-4D052F27DB4D}" destId="{CFC88544-00E5-4916-9CAA-F318D5830589}" srcOrd="8" destOrd="0" presId="urn:microsoft.com/office/officeart/2005/8/layout/radial6"/>
    <dgm:cxn modelId="{A504E228-8787-42E0-A8BE-98FA0C5DA4ED}" type="presParOf" srcId="{B715FB98-3136-4A6D-926B-4D052F27DB4D}" destId="{594F49F7-ABA8-4C8C-A63C-4F31D472B243}" srcOrd="9" destOrd="0" presId="urn:microsoft.com/office/officeart/2005/8/layout/radial6"/>
    <dgm:cxn modelId="{0901DD31-B9FD-4630-8482-92DB8D4730A0}" type="presParOf" srcId="{B715FB98-3136-4A6D-926B-4D052F27DB4D}" destId="{33D0785C-7C5D-4883-8176-8466E64098B8}" srcOrd="10" destOrd="0" presId="urn:microsoft.com/office/officeart/2005/8/layout/radial6"/>
    <dgm:cxn modelId="{FD4A2001-30F4-4267-8459-63ABEB8D8B59}" type="presParOf" srcId="{B715FB98-3136-4A6D-926B-4D052F27DB4D}" destId="{9B275753-BAA9-418B-BF05-49B823B5FD36}" srcOrd="11" destOrd="0" presId="urn:microsoft.com/office/officeart/2005/8/layout/radial6"/>
    <dgm:cxn modelId="{C493B06B-6B35-4720-8A84-2B0CACB58CF0}" type="presParOf" srcId="{B715FB98-3136-4A6D-926B-4D052F27DB4D}" destId="{644BEE8F-8271-47E6-903F-66B32AE236E2}" srcOrd="12" destOrd="0" presId="urn:microsoft.com/office/officeart/2005/8/layout/radial6"/>
    <dgm:cxn modelId="{170FC215-68A9-4D4B-9F99-8938C7B78941}" type="presParOf" srcId="{B715FB98-3136-4A6D-926B-4D052F27DB4D}" destId="{7EFD0029-E6CE-412F-AFF0-4B43F28CEABC}" srcOrd="13" destOrd="0" presId="urn:microsoft.com/office/officeart/2005/8/layout/radial6"/>
    <dgm:cxn modelId="{A8C314C2-6022-489D-B735-B293FACEFDD0}" type="presParOf" srcId="{B715FB98-3136-4A6D-926B-4D052F27DB4D}" destId="{8458AE27-6110-4D25-9D00-95419DD57FBF}" srcOrd="14" destOrd="0" presId="urn:microsoft.com/office/officeart/2005/8/layout/radial6"/>
    <dgm:cxn modelId="{870202D5-DCA8-4335-9A67-52A22C5E64FD}" type="presParOf" srcId="{B715FB98-3136-4A6D-926B-4D052F27DB4D}" destId="{EAF415E3-D4B3-4E29-9577-CA6CC0ADBEED}" srcOrd="15" destOrd="0" presId="urn:microsoft.com/office/officeart/2005/8/layout/radial6"/>
    <dgm:cxn modelId="{A9345FD0-A7DC-438D-902B-2902CBAB9239}" type="presParOf" srcId="{B715FB98-3136-4A6D-926B-4D052F27DB4D}" destId="{8360A6D1-DA8D-4C97-B82A-FCB97E218ADF}" srcOrd="16" destOrd="0" presId="urn:microsoft.com/office/officeart/2005/8/layout/radial6"/>
    <dgm:cxn modelId="{06C35E24-3480-401F-873B-5F5CDF6E74B3}" type="presParOf" srcId="{B715FB98-3136-4A6D-926B-4D052F27DB4D}" destId="{60BA2AD8-AD63-4C37-AEF5-3B53631CE3DE}" srcOrd="17" destOrd="0" presId="urn:microsoft.com/office/officeart/2005/8/layout/radial6"/>
    <dgm:cxn modelId="{7E27DD5C-EF37-48CD-AC10-FB8429E0477F}" type="presParOf" srcId="{B715FB98-3136-4A6D-926B-4D052F27DB4D}" destId="{C1A6CE5B-69ED-4AF2-A682-225035EC443F}" srcOrd="18" destOrd="0" presId="urn:microsoft.com/office/officeart/2005/8/layout/radial6"/>
    <dgm:cxn modelId="{9C6ABC4B-46CF-45EA-B95E-EBB939D8B9CA}" type="presParOf" srcId="{B715FB98-3136-4A6D-926B-4D052F27DB4D}" destId="{909E53DD-4B18-40E5-AD9D-009A3C574B1F}" srcOrd="19" destOrd="0" presId="urn:microsoft.com/office/officeart/2005/8/layout/radial6"/>
    <dgm:cxn modelId="{5DB64AE6-DA6D-4CC4-92D3-9F5806420107}" type="presParOf" srcId="{B715FB98-3136-4A6D-926B-4D052F27DB4D}" destId="{46495BA3-ECE0-4904-B520-E060A5684AD9}" srcOrd="20" destOrd="0" presId="urn:microsoft.com/office/officeart/2005/8/layout/radial6"/>
    <dgm:cxn modelId="{1B74E8E2-773B-4C2B-A63E-BCD3A4663BCD}" type="presParOf" srcId="{B715FB98-3136-4A6D-926B-4D052F27DB4D}" destId="{1B52CA09-EC5C-4912-840D-B3899DC4C92A}" srcOrd="21"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80FCE-E936-4FF1-9FD0-3F64EC4C3F2A}" type="doc">
      <dgm:prSet loTypeId="urn:microsoft.com/office/officeart/2005/8/layout/equation2" loCatId="relationship" qsTypeId="urn:microsoft.com/office/officeart/2005/8/quickstyle/simple2" qsCatId="simple" csTypeId="urn:microsoft.com/office/officeart/2005/8/colors/accent2_5" csCatId="accent2" phldr="1"/>
      <dgm:spPr/>
      <dgm:t>
        <a:bodyPr/>
        <a:lstStyle/>
        <a:p>
          <a:endParaRPr lang="en-US"/>
        </a:p>
      </dgm:t>
    </dgm:pt>
    <dgm:pt modelId="{96CD7A4F-0DD4-4E27-9D43-4A2FD6D83A43}">
      <dgm:prSet phldrT="[Text]" custT="1">
        <dgm:style>
          <a:lnRef idx="2">
            <a:schemeClr val="accent5"/>
          </a:lnRef>
          <a:fillRef idx="1">
            <a:schemeClr val="lt1"/>
          </a:fillRef>
          <a:effectRef idx="0">
            <a:schemeClr val="accent5"/>
          </a:effectRef>
          <a:fontRef idx="minor">
            <a:schemeClr val="dk1"/>
          </a:fontRef>
        </dgm:style>
      </dgm:prSet>
      <dgm:spPr>
        <a:solidFill>
          <a:schemeClr val="accent1">
            <a:lumMod val="60000"/>
            <a:lumOff val="40000"/>
          </a:schemeClr>
        </a:solidFill>
        <a:ln>
          <a:solidFill>
            <a:schemeClr val="accent1">
              <a:lumMod val="75000"/>
            </a:schemeClr>
          </a:solidFill>
        </a:ln>
      </dgm:spPr>
      <dgm:t>
        <a:bodyPr/>
        <a:lstStyle/>
        <a:p>
          <a:r>
            <a:rPr lang="en-US" sz="1800" dirty="0">
              <a:solidFill>
                <a:schemeClr val="accent1">
                  <a:lumMod val="50000"/>
                </a:schemeClr>
              </a:solidFill>
            </a:rPr>
            <a:t>Da </a:t>
          </a:r>
          <a:r>
            <a:rPr lang="en-US" sz="1800" dirty="0" err="1">
              <a:solidFill>
                <a:schemeClr val="accent1">
                  <a:lumMod val="50000"/>
                </a:schemeClr>
              </a:solidFill>
            </a:rPr>
            <a:t>Settembre</a:t>
          </a:r>
          <a:r>
            <a:rPr lang="en-US" sz="1800" dirty="0">
              <a:solidFill>
                <a:schemeClr val="accent1">
                  <a:lumMod val="50000"/>
                </a:schemeClr>
              </a:solidFill>
            </a:rPr>
            <a:t> 2018</a:t>
          </a:r>
          <a:endParaRPr lang="en-US" sz="2400" dirty="0">
            <a:solidFill>
              <a:schemeClr val="accent1">
                <a:lumMod val="50000"/>
              </a:schemeClr>
            </a:solidFill>
          </a:endParaRPr>
        </a:p>
        <a:p>
          <a:r>
            <a:rPr lang="en-US" sz="2400" dirty="0">
              <a:solidFill>
                <a:schemeClr val="accent1">
                  <a:lumMod val="50000"/>
                </a:schemeClr>
              </a:solidFill>
            </a:rPr>
            <a:t> Advisory Group Europass</a:t>
          </a:r>
        </a:p>
        <a:p>
          <a:r>
            <a:rPr lang="en-US" sz="1800" dirty="0">
              <a:solidFill>
                <a:schemeClr val="accent1">
                  <a:lumMod val="50000"/>
                </a:schemeClr>
              </a:solidFill>
            </a:rPr>
            <a:t>(MLPS – ANPAL)</a:t>
          </a:r>
        </a:p>
      </dgm:t>
    </dgm:pt>
    <dgm:pt modelId="{216C7AAA-0AFD-472C-A4D9-94F1F53F31B6}" type="parTrans" cxnId="{B4C58EC1-C8AD-488B-8E9F-5062C4486EFB}">
      <dgm:prSet/>
      <dgm:spPr/>
      <dgm:t>
        <a:bodyPr/>
        <a:lstStyle/>
        <a:p>
          <a:endParaRPr lang="en-GB"/>
        </a:p>
      </dgm:t>
    </dgm:pt>
    <dgm:pt modelId="{2135714E-E8D9-4466-880F-02E89DBDBACA}" type="sibTrans" cxnId="{B4C58EC1-C8AD-488B-8E9F-5062C4486EFB}">
      <dgm:prSet/>
      <dgm:spPr/>
      <dgm:t>
        <a:bodyPr/>
        <a:lstStyle/>
        <a:p>
          <a:endParaRPr lang="en-GB"/>
        </a:p>
      </dgm:t>
    </dgm:pt>
    <dgm:pt modelId="{FF1BCF69-8103-4EA1-9EEA-0FC9D2C5E8AA}">
      <dgm:prSet custT="1">
        <dgm:style>
          <a:lnRef idx="2">
            <a:schemeClr val="accent5"/>
          </a:lnRef>
          <a:fillRef idx="1">
            <a:schemeClr val="lt1"/>
          </a:fillRef>
          <a:effectRef idx="0">
            <a:schemeClr val="accent5"/>
          </a:effectRef>
          <a:fontRef idx="minor">
            <a:schemeClr val="dk1"/>
          </a:fontRef>
        </dgm:style>
      </dgm:prSet>
      <dgm:spPr>
        <a:solidFill>
          <a:schemeClr val="bg1"/>
        </a:solidFill>
      </dgm:spPr>
      <dgm:t>
        <a:bodyPr/>
        <a:lstStyle/>
        <a:p>
          <a:r>
            <a:rPr lang="en-GB" sz="1800" b="0" cap="none" spc="0" dirty="0">
              <a:ln w="0"/>
              <a:solidFill>
                <a:schemeClr val="accent1">
                  <a:lumMod val="75000"/>
                </a:schemeClr>
              </a:solidFill>
              <a:effectLst>
                <a:outerShdw blurRad="38100" dist="19050" dir="2700000" algn="tl" rotWithShape="0">
                  <a:schemeClr val="dk1">
                    <a:alpha val="40000"/>
                  </a:schemeClr>
                </a:outerShdw>
              </a:effectLst>
            </a:rPr>
            <a:t>Road map</a:t>
          </a:r>
        </a:p>
        <a:p>
          <a:r>
            <a:rPr lang="en-GB" sz="1800" b="0" cap="none" spc="0" dirty="0" err="1">
              <a:ln w="0"/>
              <a:solidFill>
                <a:schemeClr val="accent1">
                  <a:lumMod val="75000"/>
                </a:schemeClr>
              </a:solidFill>
              <a:effectLst>
                <a:outerShdw blurRad="38100" dist="19050" dir="2700000" algn="tl" rotWithShape="0">
                  <a:schemeClr val="dk1">
                    <a:alpha val="40000"/>
                  </a:schemeClr>
                </a:outerShdw>
              </a:effectLst>
            </a:rPr>
            <a:t>Ottobre</a:t>
          </a:r>
          <a:r>
            <a:rPr lang="en-GB" sz="1800" b="0" cap="none" spc="0" dirty="0">
              <a:ln w="0"/>
              <a:solidFill>
                <a:schemeClr val="accent1">
                  <a:lumMod val="75000"/>
                </a:schemeClr>
              </a:solidFill>
              <a:effectLst>
                <a:outerShdw blurRad="38100" dist="19050" dir="2700000" algn="tl" rotWithShape="0">
                  <a:schemeClr val="dk1">
                    <a:alpha val="40000"/>
                  </a:schemeClr>
                </a:outerShdw>
              </a:effectLst>
            </a:rPr>
            <a:t> 2019- test </a:t>
          </a:r>
          <a:r>
            <a:rPr lang="en-GB" sz="1800" b="0" cap="none" spc="0" dirty="0" err="1">
              <a:ln w="0"/>
              <a:solidFill>
                <a:schemeClr val="accent1">
                  <a:lumMod val="75000"/>
                </a:schemeClr>
              </a:solidFill>
              <a:effectLst>
                <a:outerShdw blurRad="38100" dist="19050" dir="2700000" algn="tl" rotWithShape="0">
                  <a:schemeClr val="dk1">
                    <a:alpha val="40000"/>
                  </a:schemeClr>
                </a:outerShdw>
              </a:effectLst>
            </a:rPr>
            <a:t>nuova</a:t>
          </a:r>
          <a:r>
            <a:rPr lang="en-GB" sz="1800" b="0" cap="none" spc="0" dirty="0">
              <a:ln w="0"/>
              <a:solidFill>
                <a:schemeClr val="accent1">
                  <a:lumMod val="75000"/>
                </a:schemeClr>
              </a:solidFill>
              <a:effectLst>
                <a:outerShdw blurRad="38100" dist="19050" dir="2700000" algn="tl" rotWithShape="0">
                  <a:schemeClr val="dk1">
                    <a:alpha val="40000"/>
                  </a:schemeClr>
                </a:outerShdw>
              </a:effectLst>
            </a:rPr>
            <a:t> </a:t>
          </a:r>
          <a:r>
            <a:rPr lang="en-GB" sz="1800" b="0" cap="none" spc="0" dirty="0" err="1">
              <a:ln w="0"/>
              <a:solidFill>
                <a:schemeClr val="accent1">
                  <a:lumMod val="75000"/>
                </a:schemeClr>
              </a:solidFill>
              <a:effectLst>
                <a:outerShdw blurRad="38100" dist="19050" dir="2700000" algn="tl" rotWithShape="0">
                  <a:schemeClr val="dk1">
                    <a:alpha val="40000"/>
                  </a:schemeClr>
                </a:outerShdw>
              </a:effectLst>
            </a:rPr>
            <a:t>piattaforma</a:t>
          </a:r>
          <a:endParaRPr lang="en-GB" sz="1800" b="0" cap="none" spc="0" dirty="0">
            <a:ln w="0"/>
            <a:solidFill>
              <a:schemeClr val="accent1">
                <a:lumMod val="75000"/>
              </a:schemeClr>
            </a:solidFill>
            <a:effectLst>
              <a:outerShdw blurRad="38100" dist="19050" dir="2700000" algn="tl" rotWithShape="0">
                <a:schemeClr val="dk1">
                  <a:alpha val="40000"/>
                </a:schemeClr>
              </a:outerShdw>
            </a:effectLst>
          </a:endParaRPr>
        </a:p>
        <a:p>
          <a:r>
            <a:rPr lang="en-GB" sz="1800" b="0" cap="none" spc="0" dirty="0" err="1">
              <a:ln w="0"/>
              <a:solidFill>
                <a:schemeClr val="accent1">
                  <a:lumMod val="75000"/>
                </a:schemeClr>
              </a:solidFill>
              <a:effectLst>
                <a:outerShdw blurRad="38100" dist="19050" dir="2700000" algn="tl" rotWithShape="0">
                  <a:schemeClr val="dk1">
                    <a:alpha val="40000"/>
                  </a:schemeClr>
                </a:outerShdw>
              </a:effectLst>
            </a:rPr>
            <a:t>Febbraio</a:t>
          </a:r>
          <a:r>
            <a:rPr lang="en-GB" sz="1800" b="0" cap="none" spc="0" dirty="0">
              <a:ln w="0"/>
              <a:solidFill>
                <a:schemeClr val="accent1">
                  <a:lumMod val="75000"/>
                </a:schemeClr>
              </a:solidFill>
              <a:effectLst>
                <a:outerShdw blurRad="38100" dist="19050" dir="2700000" algn="tl" rotWithShape="0">
                  <a:schemeClr val="dk1">
                    <a:alpha val="40000"/>
                  </a:schemeClr>
                </a:outerShdw>
              </a:effectLst>
            </a:rPr>
            <a:t> 2020 – </a:t>
          </a:r>
          <a:r>
            <a:rPr lang="en-GB" sz="1800" b="0" cap="none" spc="0" dirty="0" err="1">
              <a:ln w="0"/>
              <a:solidFill>
                <a:schemeClr val="accent1">
                  <a:lumMod val="75000"/>
                </a:schemeClr>
              </a:solidFill>
              <a:effectLst>
                <a:outerShdw blurRad="38100" dist="19050" dir="2700000" algn="tl" rotWithShape="0">
                  <a:schemeClr val="dk1">
                    <a:alpha val="40000"/>
                  </a:schemeClr>
                </a:outerShdw>
              </a:effectLst>
            </a:rPr>
            <a:t>lancio</a:t>
          </a:r>
          <a:r>
            <a:rPr lang="en-GB" sz="1800" b="0" cap="none" spc="0" dirty="0">
              <a:ln w="0"/>
              <a:solidFill>
                <a:schemeClr val="accent1">
                  <a:lumMod val="75000"/>
                </a:schemeClr>
              </a:solidFill>
              <a:effectLst>
                <a:outerShdw blurRad="38100" dist="19050" dir="2700000" algn="tl" rotWithShape="0">
                  <a:schemeClr val="dk1">
                    <a:alpha val="40000"/>
                  </a:schemeClr>
                </a:outerShdw>
              </a:effectLst>
            </a:rPr>
            <a:t> </a:t>
          </a:r>
          <a:r>
            <a:rPr lang="en-GB" sz="1800" b="0" cap="none" spc="0" dirty="0" err="1">
              <a:ln w="0"/>
              <a:solidFill>
                <a:schemeClr val="accent1">
                  <a:lumMod val="75000"/>
                </a:schemeClr>
              </a:solidFill>
              <a:effectLst>
                <a:outerShdw blurRad="38100" dist="19050" dir="2700000" algn="tl" rotWithShape="0">
                  <a:schemeClr val="dk1">
                    <a:alpha val="40000"/>
                  </a:schemeClr>
                </a:outerShdw>
              </a:effectLst>
            </a:rPr>
            <a:t>nuova</a:t>
          </a:r>
          <a:r>
            <a:rPr lang="en-GB" sz="1800" b="0" cap="none" spc="0" dirty="0">
              <a:ln w="0"/>
              <a:solidFill>
                <a:schemeClr val="accent1">
                  <a:lumMod val="75000"/>
                </a:schemeClr>
              </a:solidFill>
              <a:effectLst>
                <a:outerShdw blurRad="38100" dist="19050" dir="2700000" algn="tl" rotWithShape="0">
                  <a:schemeClr val="dk1">
                    <a:alpha val="40000"/>
                  </a:schemeClr>
                </a:outerShdw>
              </a:effectLst>
            </a:rPr>
            <a:t> </a:t>
          </a:r>
          <a:r>
            <a:rPr lang="en-GB" sz="1800" b="0" cap="none" spc="0" dirty="0" err="1">
              <a:ln w="0"/>
              <a:solidFill>
                <a:schemeClr val="accent1">
                  <a:lumMod val="75000"/>
                </a:schemeClr>
              </a:solidFill>
              <a:effectLst>
                <a:outerShdw blurRad="38100" dist="19050" dir="2700000" algn="tl" rotWithShape="0">
                  <a:schemeClr val="dk1">
                    <a:alpha val="40000"/>
                  </a:schemeClr>
                </a:outerShdw>
              </a:effectLst>
            </a:rPr>
            <a:t>piattaforma</a:t>
          </a:r>
          <a:r>
            <a:rPr lang="en-GB" sz="1800" b="0" cap="none" spc="0" dirty="0">
              <a:ln w="0"/>
              <a:solidFill>
                <a:schemeClr val="accent1">
                  <a:lumMod val="75000"/>
                </a:schemeClr>
              </a:solidFill>
              <a:effectLst>
                <a:outerShdw blurRad="38100" dist="19050" dir="2700000" algn="tl" rotWithShape="0">
                  <a:schemeClr val="dk1">
                    <a:alpha val="40000"/>
                  </a:schemeClr>
                </a:outerShdw>
              </a:effectLst>
            </a:rPr>
            <a:t> on line </a:t>
          </a:r>
        </a:p>
      </dgm:t>
    </dgm:pt>
    <dgm:pt modelId="{90796C19-8FDB-4963-9622-B8E623CA6F6C}" type="sibTrans" cxnId="{B8FDCF6F-C3E4-404E-A098-E4795EF8DC29}">
      <dgm:prSet/>
      <dgm:spPr>
        <a:solidFill>
          <a:schemeClr val="accent2">
            <a:lumMod val="75000"/>
          </a:schemeClr>
        </a:solidFill>
      </dgm:spPr>
      <dgm:t>
        <a:bodyPr/>
        <a:lstStyle/>
        <a:p>
          <a:endParaRPr lang="en-GB"/>
        </a:p>
      </dgm:t>
    </dgm:pt>
    <dgm:pt modelId="{5A558B82-F840-4190-930D-F0994AFB8FB7}" type="parTrans" cxnId="{B8FDCF6F-C3E4-404E-A098-E4795EF8DC29}">
      <dgm:prSet/>
      <dgm:spPr/>
      <dgm:t>
        <a:bodyPr/>
        <a:lstStyle/>
        <a:p>
          <a:endParaRPr lang="en-GB"/>
        </a:p>
      </dgm:t>
    </dgm:pt>
    <dgm:pt modelId="{58511CAB-0F25-49B7-87F9-BB4B646AC146}">
      <dgm:prSet custT="1"/>
      <dgm:spPr>
        <a:solidFill>
          <a:schemeClr val="bg1">
            <a:alpha val="50000"/>
          </a:schemeClr>
        </a:solidFill>
        <a:ln>
          <a:solidFill>
            <a:schemeClr val="accent5"/>
          </a:solidFill>
        </a:ln>
      </dgm:spPr>
      <dgm:t>
        <a:bodyPr/>
        <a:lstStyle/>
        <a:p>
          <a:r>
            <a:rPr lang="en-GB" sz="2000" i="0" dirty="0" err="1">
              <a:solidFill>
                <a:schemeClr val="accent1">
                  <a:lumMod val="50000"/>
                </a:schemeClr>
              </a:solidFill>
              <a:latin typeface="Calibri Light" panose="020F0302020204030204" pitchFamily="34" charset="0"/>
            </a:rPr>
            <a:t>Assistere</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gli</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Stati</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membri</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nel</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graduale</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passaggio</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ed</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adeguamento</a:t>
          </a:r>
          <a:endParaRPr lang="en-GB" sz="2000" i="0" dirty="0">
            <a:solidFill>
              <a:schemeClr val="accent1">
                <a:lumMod val="50000"/>
              </a:schemeClr>
            </a:solidFill>
            <a:latin typeface="Calibri Light" panose="020F0302020204030204" pitchFamily="34" charset="0"/>
          </a:endParaRPr>
        </a:p>
        <a:p>
          <a:r>
            <a:rPr lang="en-GB" sz="2000" i="0" dirty="0" err="1">
              <a:solidFill>
                <a:schemeClr val="accent1">
                  <a:lumMod val="50000"/>
                </a:schemeClr>
              </a:solidFill>
              <a:latin typeface="Calibri Light" panose="020F0302020204030204" pitchFamily="34" charset="0"/>
            </a:rPr>
            <a:t>Tenere</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conto</a:t>
          </a:r>
          <a:r>
            <a:rPr lang="en-GB" sz="2000" i="0" dirty="0">
              <a:solidFill>
                <a:schemeClr val="accent1">
                  <a:lumMod val="50000"/>
                </a:schemeClr>
              </a:solidFill>
              <a:latin typeface="Calibri Light" panose="020F0302020204030204" pitchFamily="34" charset="0"/>
            </a:rPr>
            <a:t> di </a:t>
          </a:r>
          <a:r>
            <a:rPr lang="en-GB" sz="2000" i="0" dirty="0" err="1">
              <a:solidFill>
                <a:schemeClr val="accent1">
                  <a:lumMod val="50000"/>
                </a:schemeClr>
              </a:solidFill>
              <a:latin typeface="Calibri Light" panose="020F0302020204030204" pitchFamily="34" charset="0"/>
            </a:rPr>
            <a:t>specificità</a:t>
          </a:r>
          <a:r>
            <a:rPr lang="en-GB" sz="2000" i="0" dirty="0">
              <a:solidFill>
                <a:schemeClr val="accent1">
                  <a:lumMod val="50000"/>
                </a:schemeClr>
              </a:solidFill>
              <a:latin typeface="Calibri Light" panose="020F0302020204030204" pitchFamily="34" charset="0"/>
            </a:rPr>
            <a:t> a </a:t>
          </a:r>
          <a:r>
            <a:rPr lang="en-GB" sz="2000" i="0" dirty="0" err="1">
              <a:solidFill>
                <a:schemeClr val="accent1">
                  <a:lumMod val="50000"/>
                </a:schemeClr>
              </a:solidFill>
              <a:latin typeface="Calibri Light" panose="020F0302020204030204" pitchFamily="34" charset="0"/>
            </a:rPr>
            <a:t>carattere</a:t>
          </a:r>
          <a:r>
            <a:rPr lang="en-GB" sz="2000" i="0" dirty="0">
              <a:solidFill>
                <a:schemeClr val="accent1">
                  <a:lumMod val="50000"/>
                </a:schemeClr>
              </a:solidFill>
              <a:latin typeface="Calibri Light" panose="020F0302020204030204" pitchFamily="34" charset="0"/>
            </a:rPr>
            <a:t> </a:t>
          </a:r>
          <a:r>
            <a:rPr lang="en-GB" sz="2000" i="0" dirty="0" err="1">
              <a:solidFill>
                <a:schemeClr val="accent1">
                  <a:lumMod val="50000"/>
                </a:schemeClr>
              </a:solidFill>
              <a:latin typeface="Calibri Light" panose="020F0302020204030204" pitchFamily="34" charset="0"/>
            </a:rPr>
            <a:t>nazionale</a:t>
          </a:r>
          <a:r>
            <a:rPr lang="en-GB" sz="2400" i="0" dirty="0">
              <a:solidFill>
                <a:schemeClr val="accent1">
                  <a:lumMod val="50000"/>
                </a:schemeClr>
              </a:solidFill>
              <a:latin typeface="Calibri Light" panose="020F0302020204030204" pitchFamily="34" charset="0"/>
            </a:rPr>
            <a:t> </a:t>
          </a:r>
          <a:endParaRPr lang="en-GB" sz="2400" dirty="0">
            <a:solidFill>
              <a:schemeClr val="accent1">
                <a:lumMod val="50000"/>
              </a:schemeClr>
            </a:solidFill>
          </a:endParaRPr>
        </a:p>
      </dgm:t>
    </dgm:pt>
    <dgm:pt modelId="{6D5DEAC6-DBE8-46DE-B0A1-5242CF83E6A2}" type="parTrans" cxnId="{B68C9362-56D9-4756-98CD-BD143FB5B50E}">
      <dgm:prSet/>
      <dgm:spPr/>
      <dgm:t>
        <a:bodyPr/>
        <a:lstStyle/>
        <a:p>
          <a:endParaRPr lang="en-US"/>
        </a:p>
      </dgm:t>
    </dgm:pt>
    <dgm:pt modelId="{F1089ABB-9240-41AD-A657-6C2E65D856CA}" type="sibTrans" cxnId="{B68C9362-56D9-4756-98CD-BD143FB5B50E}">
      <dgm:prSet/>
      <dgm:spPr/>
      <dgm:t>
        <a:bodyPr/>
        <a:lstStyle/>
        <a:p>
          <a:endParaRPr lang="en-US"/>
        </a:p>
      </dgm:t>
    </dgm:pt>
    <dgm:pt modelId="{BC8F9321-8FDD-4864-9165-36A0593E449F}" type="pres">
      <dgm:prSet presAssocID="{10E80FCE-E936-4FF1-9FD0-3F64EC4C3F2A}" presName="Name0" presStyleCnt="0">
        <dgm:presLayoutVars>
          <dgm:dir/>
          <dgm:resizeHandles val="exact"/>
        </dgm:presLayoutVars>
      </dgm:prSet>
      <dgm:spPr/>
      <dgm:t>
        <a:bodyPr/>
        <a:lstStyle/>
        <a:p>
          <a:endParaRPr lang="it-IT"/>
        </a:p>
      </dgm:t>
    </dgm:pt>
    <dgm:pt modelId="{413192B2-3FD9-43E1-AFDD-B826CB2A6610}" type="pres">
      <dgm:prSet presAssocID="{10E80FCE-E936-4FF1-9FD0-3F64EC4C3F2A}" presName="vNodes" presStyleCnt="0"/>
      <dgm:spPr/>
    </dgm:pt>
    <dgm:pt modelId="{B84ABD7F-6499-4893-B3FA-74B08C419669}" type="pres">
      <dgm:prSet presAssocID="{96CD7A4F-0DD4-4E27-9D43-4A2FD6D83A43}" presName="node" presStyleLbl="node1" presStyleIdx="0" presStyleCnt="3" custScaleX="672686" custScaleY="456355" custLinFactNeighborX="11988" custLinFactNeighborY="3203">
        <dgm:presLayoutVars>
          <dgm:bulletEnabled val="1"/>
        </dgm:presLayoutVars>
      </dgm:prSet>
      <dgm:spPr/>
      <dgm:t>
        <a:bodyPr/>
        <a:lstStyle/>
        <a:p>
          <a:endParaRPr lang="it-IT"/>
        </a:p>
      </dgm:t>
    </dgm:pt>
    <dgm:pt modelId="{E1FB403C-CB4D-4708-9602-EFBF2973B542}" type="pres">
      <dgm:prSet presAssocID="{2135714E-E8D9-4466-880F-02E89DBDBACA}" presName="spacerT" presStyleCnt="0"/>
      <dgm:spPr/>
    </dgm:pt>
    <dgm:pt modelId="{810468F1-6F78-4FC0-8429-DA2B302F306E}" type="pres">
      <dgm:prSet presAssocID="{2135714E-E8D9-4466-880F-02E89DBDBACA}" presName="sibTrans" presStyleLbl="sibTrans2D1" presStyleIdx="0" presStyleCnt="2" custAng="1381383" custScaleX="218439" custScaleY="113431" custLinFactX="344884" custLinFactY="-371060" custLinFactNeighborX="400000" custLinFactNeighborY="-400000"/>
      <dgm:spPr>
        <a:prstGeom prst="rightArrow">
          <a:avLst/>
        </a:prstGeom>
      </dgm:spPr>
      <dgm:t>
        <a:bodyPr/>
        <a:lstStyle/>
        <a:p>
          <a:endParaRPr lang="it-IT"/>
        </a:p>
      </dgm:t>
    </dgm:pt>
    <dgm:pt modelId="{4373A048-813B-4BD3-AEE0-14527956364A}" type="pres">
      <dgm:prSet presAssocID="{2135714E-E8D9-4466-880F-02E89DBDBACA}" presName="spacerB" presStyleCnt="0"/>
      <dgm:spPr/>
    </dgm:pt>
    <dgm:pt modelId="{9D7E880D-F519-4873-9D06-C63270175BF3}" type="pres">
      <dgm:prSet presAssocID="{FF1BCF69-8103-4EA1-9EEA-0FC9D2C5E8AA}" presName="node" presStyleLbl="node1" presStyleIdx="1" presStyleCnt="3" custScaleX="950887" custScaleY="361182" custLinFactX="100000" custLinFactY="59024" custLinFactNeighborX="125545" custLinFactNeighborY="100000">
        <dgm:presLayoutVars>
          <dgm:bulletEnabled val="1"/>
        </dgm:presLayoutVars>
      </dgm:prSet>
      <dgm:spPr/>
      <dgm:t>
        <a:bodyPr/>
        <a:lstStyle/>
        <a:p>
          <a:endParaRPr lang="it-IT"/>
        </a:p>
      </dgm:t>
    </dgm:pt>
    <dgm:pt modelId="{FAFEA2E5-9596-4EFE-B9E8-7D5332D4A73C}" type="pres">
      <dgm:prSet presAssocID="{10E80FCE-E936-4FF1-9FD0-3F64EC4C3F2A}" presName="sibTransLast" presStyleLbl="sibTrans2D1" presStyleIdx="1" presStyleCnt="2" custAng="17732480" custFlipVert="0" custFlipHor="1" custScaleX="187473" custScaleY="169521" custLinFactX="-109239" custLinFactY="100000" custLinFactNeighborX="-200000" custLinFactNeighborY="151289"/>
      <dgm:spPr/>
      <dgm:t>
        <a:bodyPr/>
        <a:lstStyle/>
        <a:p>
          <a:endParaRPr lang="it-IT"/>
        </a:p>
      </dgm:t>
    </dgm:pt>
    <dgm:pt modelId="{0BAEAB4F-44FA-41E4-84E8-E59A923DF328}" type="pres">
      <dgm:prSet presAssocID="{10E80FCE-E936-4FF1-9FD0-3F64EC4C3F2A}" presName="connectorText" presStyleLbl="sibTrans2D1" presStyleIdx="1" presStyleCnt="2"/>
      <dgm:spPr/>
      <dgm:t>
        <a:bodyPr/>
        <a:lstStyle/>
        <a:p>
          <a:endParaRPr lang="it-IT"/>
        </a:p>
      </dgm:t>
    </dgm:pt>
    <dgm:pt modelId="{ABC3E274-39CD-45C4-B8FB-B32A37D1EC8E}" type="pres">
      <dgm:prSet presAssocID="{10E80FCE-E936-4FF1-9FD0-3F64EC4C3F2A}" presName="lastNode" presStyleLbl="node1" presStyleIdx="2" presStyleCnt="3" custScaleX="358252" custScaleY="260402" custLinFactX="-2067" custLinFactNeighborX="-100000" custLinFactNeighborY="-39641">
        <dgm:presLayoutVars>
          <dgm:bulletEnabled val="1"/>
        </dgm:presLayoutVars>
      </dgm:prSet>
      <dgm:spPr/>
      <dgm:t>
        <a:bodyPr/>
        <a:lstStyle/>
        <a:p>
          <a:endParaRPr lang="it-IT"/>
        </a:p>
      </dgm:t>
    </dgm:pt>
  </dgm:ptLst>
  <dgm:cxnLst>
    <dgm:cxn modelId="{71AF7816-9CE4-4D86-A5B8-F51C582D2E5B}" type="presOf" srcId="{90796C19-8FDB-4963-9622-B8E623CA6F6C}" destId="{FAFEA2E5-9596-4EFE-B9E8-7D5332D4A73C}" srcOrd="0" destOrd="0" presId="urn:microsoft.com/office/officeart/2005/8/layout/equation2"/>
    <dgm:cxn modelId="{D51ADDF4-3E7A-4AAE-90CE-741AA98F1026}" type="presOf" srcId="{10E80FCE-E936-4FF1-9FD0-3F64EC4C3F2A}" destId="{BC8F9321-8FDD-4864-9165-36A0593E449F}" srcOrd="0" destOrd="0" presId="urn:microsoft.com/office/officeart/2005/8/layout/equation2"/>
    <dgm:cxn modelId="{1133F3D4-ABA2-4F6C-9928-FDB45DCFF551}" type="presOf" srcId="{FF1BCF69-8103-4EA1-9EEA-0FC9D2C5E8AA}" destId="{9D7E880D-F519-4873-9D06-C63270175BF3}" srcOrd="0" destOrd="0" presId="urn:microsoft.com/office/officeart/2005/8/layout/equation2"/>
    <dgm:cxn modelId="{B8FDCF6F-C3E4-404E-A098-E4795EF8DC29}" srcId="{10E80FCE-E936-4FF1-9FD0-3F64EC4C3F2A}" destId="{FF1BCF69-8103-4EA1-9EEA-0FC9D2C5E8AA}" srcOrd="1" destOrd="0" parTransId="{5A558B82-F840-4190-930D-F0994AFB8FB7}" sibTransId="{90796C19-8FDB-4963-9622-B8E623CA6F6C}"/>
    <dgm:cxn modelId="{2F7BFE3B-FF55-47EF-970B-E159CAB53DC3}" type="presOf" srcId="{96CD7A4F-0DD4-4E27-9D43-4A2FD6D83A43}" destId="{B84ABD7F-6499-4893-B3FA-74B08C419669}" srcOrd="0" destOrd="0" presId="urn:microsoft.com/office/officeart/2005/8/layout/equation2"/>
    <dgm:cxn modelId="{E01D0827-168F-4D6D-8E74-6D975EA6A304}" type="presOf" srcId="{2135714E-E8D9-4466-880F-02E89DBDBACA}" destId="{810468F1-6F78-4FC0-8429-DA2B302F306E}" srcOrd="0" destOrd="0" presId="urn:microsoft.com/office/officeart/2005/8/layout/equation2"/>
    <dgm:cxn modelId="{B68C9362-56D9-4756-98CD-BD143FB5B50E}" srcId="{10E80FCE-E936-4FF1-9FD0-3F64EC4C3F2A}" destId="{58511CAB-0F25-49B7-87F9-BB4B646AC146}" srcOrd="2" destOrd="0" parTransId="{6D5DEAC6-DBE8-46DE-B0A1-5242CF83E6A2}" sibTransId="{F1089ABB-9240-41AD-A657-6C2E65D856CA}"/>
    <dgm:cxn modelId="{D9ABDA60-3D82-49D7-A92C-481AD6DC2F54}" type="presOf" srcId="{90796C19-8FDB-4963-9622-B8E623CA6F6C}" destId="{0BAEAB4F-44FA-41E4-84E8-E59A923DF328}" srcOrd="1" destOrd="0" presId="urn:microsoft.com/office/officeart/2005/8/layout/equation2"/>
    <dgm:cxn modelId="{B4C58EC1-C8AD-488B-8E9F-5062C4486EFB}" srcId="{10E80FCE-E936-4FF1-9FD0-3F64EC4C3F2A}" destId="{96CD7A4F-0DD4-4E27-9D43-4A2FD6D83A43}" srcOrd="0" destOrd="0" parTransId="{216C7AAA-0AFD-472C-A4D9-94F1F53F31B6}" sibTransId="{2135714E-E8D9-4466-880F-02E89DBDBACA}"/>
    <dgm:cxn modelId="{5CA0E244-A42A-4DDC-8E14-033F339A9534}" type="presOf" srcId="{58511CAB-0F25-49B7-87F9-BB4B646AC146}" destId="{ABC3E274-39CD-45C4-B8FB-B32A37D1EC8E}" srcOrd="0" destOrd="0" presId="urn:microsoft.com/office/officeart/2005/8/layout/equation2"/>
    <dgm:cxn modelId="{B6A35D6A-9633-4B0B-B955-E188D078E874}" type="presParOf" srcId="{BC8F9321-8FDD-4864-9165-36A0593E449F}" destId="{413192B2-3FD9-43E1-AFDD-B826CB2A6610}" srcOrd="0" destOrd="0" presId="urn:microsoft.com/office/officeart/2005/8/layout/equation2"/>
    <dgm:cxn modelId="{A18BC632-2ECF-45BA-BC91-550B1C8B8CD8}" type="presParOf" srcId="{413192B2-3FD9-43E1-AFDD-B826CB2A6610}" destId="{B84ABD7F-6499-4893-B3FA-74B08C419669}" srcOrd="0" destOrd="0" presId="urn:microsoft.com/office/officeart/2005/8/layout/equation2"/>
    <dgm:cxn modelId="{DA1303B1-4D0D-4D80-8B4F-A670533EB977}" type="presParOf" srcId="{413192B2-3FD9-43E1-AFDD-B826CB2A6610}" destId="{E1FB403C-CB4D-4708-9602-EFBF2973B542}" srcOrd="1" destOrd="0" presId="urn:microsoft.com/office/officeart/2005/8/layout/equation2"/>
    <dgm:cxn modelId="{17B04E62-393F-4ACE-8338-050CD1AE322A}" type="presParOf" srcId="{413192B2-3FD9-43E1-AFDD-B826CB2A6610}" destId="{810468F1-6F78-4FC0-8429-DA2B302F306E}" srcOrd="2" destOrd="0" presId="urn:microsoft.com/office/officeart/2005/8/layout/equation2"/>
    <dgm:cxn modelId="{A1263B1E-1759-4C98-A99A-B297CD128FE0}" type="presParOf" srcId="{413192B2-3FD9-43E1-AFDD-B826CB2A6610}" destId="{4373A048-813B-4BD3-AEE0-14527956364A}" srcOrd="3" destOrd="0" presId="urn:microsoft.com/office/officeart/2005/8/layout/equation2"/>
    <dgm:cxn modelId="{B92533B7-0F45-4570-92BB-C610B84F52D0}" type="presParOf" srcId="{413192B2-3FD9-43E1-AFDD-B826CB2A6610}" destId="{9D7E880D-F519-4873-9D06-C63270175BF3}" srcOrd="4" destOrd="0" presId="urn:microsoft.com/office/officeart/2005/8/layout/equation2"/>
    <dgm:cxn modelId="{98A7BFDF-4E2B-483C-BF81-306DD703AF2B}" type="presParOf" srcId="{BC8F9321-8FDD-4864-9165-36A0593E449F}" destId="{FAFEA2E5-9596-4EFE-B9E8-7D5332D4A73C}" srcOrd="1" destOrd="0" presId="urn:microsoft.com/office/officeart/2005/8/layout/equation2"/>
    <dgm:cxn modelId="{B15C77D6-9084-498B-A65D-008AA330C40B}" type="presParOf" srcId="{FAFEA2E5-9596-4EFE-B9E8-7D5332D4A73C}" destId="{0BAEAB4F-44FA-41E4-84E8-E59A923DF328}" srcOrd="0" destOrd="0" presId="urn:microsoft.com/office/officeart/2005/8/layout/equation2"/>
    <dgm:cxn modelId="{B96A7CBD-7600-4D70-BD76-58C04CFAF5A1}" type="presParOf" srcId="{BC8F9321-8FDD-4864-9165-36A0593E449F}" destId="{ABC3E274-39CD-45C4-B8FB-B32A37D1EC8E}" srcOrd="2" destOrd="0" presId="urn:microsoft.com/office/officeart/2005/8/layout/equation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3E274-39CD-45C4-B8FB-B32A37D1EC8E}">
      <dsp:nvSpPr>
        <dsp:cNvPr id="0" name=""/>
        <dsp:cNvSpPr/>
      </dsp:nvSpPr>
      <dsp:spPr>
        <a:xfrm>
          <a:off x="0" y="98233"/>
          <a:ext cx="4563744" cy="2647576"/>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n-GB" sz="1800" i="0" kern="1200" dirty="0" err="1">
              <a:latin typeface="Calibri Light" panose="020F0302020204030204" pitchFamily="34" charset="0"/>
            </a:rPr>
            <a:t>Sostenere</a:t>
          </a:r>
          <a:r>
            <a:rPr lang="en-GB" sz="1800" i="0" kern="1200" dirty="0">
              <a:latin typeface="Calibri Light" panose="020F0302020204030204" pitchFamily="34" charset="0"/>
            </a:rPr>
            <a:t> </a:t>
          </a:r>
          <a:r>
            <a:rPr lang="en-GB" sz="1800" b="1" i="0" u="sng" kern="1200" dirty="0">
              <a:latin typeface="Calibri Light" panose="020F0302020204030204" pitchFamily="34" charset="0"/>
            </a:rPr>
            <a:t>la </a:t>
          </a:r>
          <a:r>
            <a:rPr lang="en-GB" sz="1800" b="1" i="0" u="sng" kern="1200" dirty="0" err="1">
              <a:latin typeface="Calibri Light" panose="020F0302020204030204" pitchFamily="34" charset="0"/>
            </a:rPr>
            <a:t>trasparenza</a:t>
          </a:r>
          <a:r>
            <a:rPr lang="en-GB" sz="1800" b="1" i="0" u="sng" kern="1200" dirty="0">
              <a:latin typeface="Calibri Light" panose="020F0302020204030204" pitchFamily="34" charset="0"/>
            </a:rPr>
            <a:t> </a:t>
          </a:r>
          <a:r>
            <a:rPr lang="en-GB" sz="1800" i="0" kern="1200" dirty="0">
              <a:latin typeface="Calibri Light" panose="020F0302020204030204" pitchFamily="34" charset="0"/>
            </a:rPr>
            <a:t>e la </a:t>
          </a:r>
          <a:r>
            <a:rPr lang="en-GB" sz="1800" b="1" i="0" u="sng" kern="1200" dirty="0" err="1">
              <a:effectLst>
                <a:outerShdw blurRad="38100" dist="38100" dir="2700000" algn="tl">
                  <a:srgbClr val="000000">
                    <a:alpha val="43137"/>
                  </a:srgbClr>
                </a:outerShdw>
              </a:effectLst>
              <a:latin typeface="Calibri Light" panose="020F0302020204030204" pitchFamily="34" charset="0"/>
            </a:rPr>
            <a:t>comprensione</a:t>
          </a:r>
          <a:r>
            <a:rPr lang="en-GB" sz="1800" i="0" kern="1200" dirty="0">
              <a:latin typeface="Calibri Light" panose="020F0302020204030204" pitchFamily="34" charset="0"/>
            </a:rPr>
            <a:t> </a:t>
          </a:r>
          <a:r>
            <a:rPr lang="en-GB" sz="1800" i="0" kern="1200" dirty="0" err="1">
              <a:latin typeface="Calibri Light" panose="020F0302020204030204" pitchFamily="34" charset="0"/>
            </a:rPr>
            <a:t>delle</a:t>
          </a:r>
          <a:r>
            <a:rPr lang="en-GB" sz="1800" i="0" kern="1200" dirty="0">
              <a:latin typeface="Calibri Light" panose="020F0302020204030204" pitchFamily="34" charset="0"/>
            </a:rPr>
            <a:t> </a:t>
          </a:r>
          <a:r>
            <a:rPr lang="en-GB" sz="1800" i="0" kern="1200" dirty="0" err="1">
              <a:latin typeface="Calibri Light" panose="020F0302020204030204" pitchFamily="34" charset="0"/>
            </a:rPr>
            <a:t>competenze</a:t>
          </a:r>
          <a:r>
            <a:rPr lang="en-GB" sz="1800" i="0" kern="1200" dirty="0">
              <a:latin typeface="Calibri Light" panose="020F0302020204030204" pitchFamily="34" charset="0"/>
            </a:rPr>
            <a:t> e </a:t>
          </a:r>
          <a:r>
            <a:rPr lang="en-GB" sz="1800" i="0" kern="1200" dirty="0" err="1">
              <a:latin typeface="Calibri Light" panose="020F0302020204030204" pitchFamily="34" charset="0"/>
            </a:rPr>
            <a:t>delle</a:t>
          </a:r>
          <a:r>
            <a:rPr lang="en-GB" sz="1800" i="0" kern="1200" dirty="0">
              <a:latin typeface="Calibri Light" panose="020F0302020204030204" pitchFamily="34" charset="0"/>
            </a:rPr>
            <a:t> </a:t>
          </a:r>
          <a:r>
            <a:rPr lang="en-GB" sz="1800" i="0" kern="1200" dirty="0" err="1">
              <a:latin typeface="Calibri Light" panose="020F0302020204030204" pitchFamily="34" charset="0"/>
            </a:rPr>
            <a:t>qualificazioni</a:t>
          </a:r>
          <a:r>
            <a:rPr lang="en-GB" sz="1800" i="0" kern="1200" dirty="0">
              <a:latin typeface="Calibri Light" panose="020F0302020204030204" pitchFamily="34" charset="0"/>
            </a:rPr>
            <a:t> </a:t>
          </a:r>
          <a:r>
            <a:rPr lang="en-GB" sz="1800" i="0" kern="1200" dirty="0" err="1">
              <a:latin typeface="Calibri Light" panose="020F0302020204030204" pitchFamily="34" charset="0"/>
            </a:rPr>
            <a:t>acquisite</a:t>
          </a:r>
          <a:r>
            <a:rPr lang="en-GB" sz="1800" i="0" kern="1200" dirty="0">
              <a:latin typeface="Calibri Light" panose="020F0302020204030204" pitchFamily="34" charset="0"/>
            </a:rPr>
            <a:t> in </a:t>
          </a:r>
          <a:r>
            <a:rPr lang="en-GB" sz="1800" i="0" kern="1200" dirty="0" err="1">
              <a:latin typeface="Calibri Light" panose="020F0302020204030204" pitchFamily="34" charset="0"/>
            </a:rPr>
            <a:t>contesti</a:t>
          </a:r>
          <a:r>
            <a:rPr lang="en-GB" sz="1800" i="0" kern="1200" dirty="0">
              <a:latin typeface="Calibri Light" panose="020F0302020204030204" pitchFamily="34" charset="0"/>
            </a:rPr>
            <a:t>  </a:t>
          </a:r>
          <a:r>
            <a:rPr lang="en-GB" sz="1800" i="0" kern="1200" dirty="0" err="1">
              <a:latin typeface="Calibri Light" panose="020F0302020204030204" pitchFamily="34" charset="0"/>
            </a:rPr>
            <a:t>formali</a:t>
          </a:r>
          <a:r>
            <a:rPr lang="en-GB" sz="1800" i="0" kern="1200" dirty="0">
              <a:latin typeface="Calibri Light" panose="020F0302020204030204" pitchFamily="34" charset="0"/>
            </a:rPr>
            <a:t>, </a:t>
          </a:r>
          <a:r>
            <a:rPr lang="en-GB" sz="1800" i="0" kern="1200" dirty="0" err="1">
              <a:latin typeface="Calibri Light" panose="020F0302020204030204" pitchFamily="34" charset="0"/>
            </a:rPr>
            <a:t>informali</a:t>
          </a:r>
          <a:r>
            <a:rPr lang="en-GB" sz="1800" i="0" kern="1200" dirty="0">
              <a:latin typeface="Calibri Light" panose="020F0302020204030204" pitchFamily="34" charset="0"/>
            </a:rPr>
            <a:t> e non </a:t>
          </a:r>
          <a:r>
            <a:rPr lang="en-GB" sz="1800" i="0" kern="1200" dirty="0" err="1">
              <a:latin typeface="Calibri Light" panose="020F0302020204030204" pitchFamily="34" charset="0"/>
            </a:rPr>
            <a:t>formali</a:t>
          </a:r>
          <a:r>
            <a:rPr lang="en-GB" sz="1800" i="0" kern="1200" dirty="0">
              <a:latin typeface="Calibri Light" panose="020F0302020204030204" pitchFamily="34" charset="0"/>
            </a:rPr>
            <a:t>, </a:t>
          </a:r>
          <a:r>
            <a:rPr lang="en-GB" sz="1800" i="0" kern="1200" dirty="0" err="1">
              <a:latin typeface="Calibri Light" panose="020F0302020204030204" pitchFamily="34" charset="0"/>
            </a:rPr>
            <a:t>esperienze</a:t>
          </a:r>
          <a:r>
            <a:rPr lang="en-GB" sz="1800" i="0" kern="1200" dirty="0">
              <a:latin typeface="Calibri Light" panose="020F0302020204030204" pitchFamily="34" charset="0"/>
            </a:rPr>
            <a:t> </a:t>
          </a:r>
          <a:r>
            <a:rPr lang="en-GB" sz="1800" i="0" kern="1200" dirty="0" err="1">
              <a:latin typeface="Calibri Light" panose="020F0302020204030204" pitchFamily="34" charset="0"/>
            </a:rPr>
            <a:t>pratiche</a:t>
          </a:r>
          <a:r>
            <a:rPr lang="en-GB" sz="1800" i="0" kern="1200" dirty="0">
              <a:latin typeface="Calibri Light" panose="020F0302020204030204" pitchFamily="34" charset="0"/>
            </a:rPr>
            <a:t>, </a:t>
          </a:r>
          <a:r>
            <a:rPr lang="en-GB" sz="1800" i="0" kern="1200" dirty="0" err="1">
              <a:latin typeface="Calibri Light" panose="020F0302020204030204" pitchFamily="34" charset="0"/>
            </a:rPr>
            <a:t>mobilità</a:t>
          </a:r>
          <a:r>
            <a:rPr lang="en-GB" sz="1800" i="0" kern="1200" dirty="0">
              <a:latin typeface="Calibri Light" panose="020F0302020204030204" pitchFamily="34" charset="0"/>
            </a:rPr>
            <a:t> e </a:t>
          </a:r>
          <a:r>
            <a:rPr lang="en-GB" sz="1800" i="0" kern="1200" dirty="0" err="1">
              <a:latin typeface="Calibri Light" panose="020F0302020204030204" pitchFamily="34" charset="0"/>
            </a:rPr>
            <a:t>volontariato</a:t>
          </a:r>
          <a:r>
            <a:rPr lang="en-GB" sz="1800" i="0" kern="1200" dirty="0">
              <a:latin typeface="Calibri Light" panose="020F0302020204030204" pitchFamily="34" charset="0"/>
            </a:rPr>
            <a:t>  </a:t>
          </a:r>
        </a:p>
      </dsp:txBody>
      <dsp:txXfrm>
        <a:off x="668345" y="485962"/>
        <a:ext cx="3227054" cy="1872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CA09-EC5C-4912-840D-B3899DC4C92A}">
      <dsp:nvSpPr>
        <dsp:cNvPr id="0" name=""/>
        <dsp:cNvSpPr/>
      </dsp:nvSpPr>
      <dsp:spPr>
        <a:xfrm>
          <a:off x="1013460" y="538551"/>
          <a:ext cx="4287613" cy="4287613"/>
        </a:xfrm>
        <a:prstGeom prst="blockArc">
          <a:avLst>
            <a:gd name="adj1" fmla="val 12976435"/>
            <a:gd name="adj2" fmla="val 16278339"/>
            <a:gd name="adj3" fmla="val 3898"/>
          </a:avLst>
        </a:prstGeo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C1A6CE5B-69ED-4AF2-A682-225035EC443F}">
      <dsp:nvSpPr>
        <dsp:cNvPr id="0" name=""/>
        <dsp:cNvSpPr/>
      </dsp:nvSpPr>
      <dsp:spPr>
        <a:xfrm>
          <a:off x="1155013" y="317875"/>
          <a:ext cx="4287613" cy="4287613"/>
        </a:xfrm>
        <a:prstGeom prst="blockArc">
          <a:avLst>
            <a:gd name="adj1" fmla="val 9987139"/>
            <a:gd name="adj2" fmla="val 12546159"/>
            <a:gd name="adj3" fmla="val 3898"/>
          </a:avLst>
        </a:prstGeo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EAF415E3-D4B3-4E29-9577-CA6CC0ADBEED}">
      <dsp:nvSpPr>
        <dsp:cNvPr id="0" name=""/>
        <dsp:cNvSpPr/>
      </dsp:nvSpPr>
      <dsp:spPr>
        <a:xfrm>
          <a:off x="1211228" y="712560"/>
          <a:ext cx="4287613" cy="4287613"/>
        </a:xfrm>
        <a:prstGeom prst="blockArc">
          <a:avLst>
            <a:gd name="adj1" fmla="val 7508606"/>
            <a:gd name="adj2" fmla="val 10592119"/>
            <a:gd name="adj3" fmla="val 3898"/>
          </a:avLst>
        </a:prstGeo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644BEE8F-8271-47E6-903F-66B32AE236E2}">
      <dsp:nvSpPr>
        <dsp:cNvPr id="0" name=""/>
        <dsp:cNvSpPr/>
      </dsp:nvSpPr>
      <dsp:spPr>
        <a:xfrm>
          <a:off x="1170139" y="683722"/>
          <a:ext cx="4287613" cy="4287613"/>
        </a:xfrm>
        <a:prstGeom prst="blockArc">
          <a:avLst>
            <a:gd name="adj1" fmla="val 3407382"/>
            <a:gd name="adj2" fmla="val 7470876"/>
            <a:gd name="adj3" fmla="val 3898"/>
          </a:avLst>
        </a:prstGeo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594F49F7-ABA8-4C8C-A63C-4F31D472B243}">
      <dsp:nvSpPr>
        <dsp:cNvPr id="0" name=""/>
        <dsp:cNvSpPr/>
      </dsp:nvSpPr>
      <dsp:spPr>
        <a:xfrm>
          <a:off x="1131069" y="629912"/>
          <a:ext cx="4287613" cy="4448999"/>
        </a:xfrm>
        <a:prstGeom prst="blockArc">
          <a:avLst>
            <a:gd name="adj1" fmla="val 21560218"/>
            <a:gd name="adj2" fmla="val 3289430"/>
            <a:gd name="adj3" fmla="val 3898"/>
          </a:avLst>
        </a:prstGeo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DAF0E3F7-47F3-4D62-98DA-F8CB66EDB595}">
      <dsp:nvSpPr>
        <dsp:cNvPr id="0" name=""/>
        <dsp:cNvSpPr/>
      </dsp:nvSpPr>
      <dsp:spPr>
        <a:xfrm>
          <a:off x="1188499" y="197696"/>
          <a:ext cx="4287613" cy="4287613"/>
        </a:xfrm>
        <a:prstGeom prst="blockArc">
          <a:avLst>
            <a:gd name="adj1" fmla="val 19938576"/>
            <a:gd name="adj2" fmla="val 806430"/>
            <a:gd name="adj3" fmla="val 3898"/>
          </a:avLst>
        </a:prstGeo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3B0F6E84-D0AB-4837-8C2D-4AB0EFA391E9}">
      <dsp:nvSpPr>
        <dsp:cNvPr id="0" name=""/>
        <dsp:cNvSpPr/>
      </dsp:nvSpPr>
      <dsp:spPr>
        <a:xfrm>
          <a:off x="1384959" y="504205"/>
          <a:ext cx="4287613" cy="4287613"/>
        </a:xfrm>
        <a:prstGeom prst="blockArc">
          <a:avLst>
            <a:gd name="adj1" fmla="val 15656058"/>
            <a:gd name="adj2" fmla="val 19323298"/>
            <a:gd name="adj3" fmla="val 3898"/>
          </a:avLst>
        </a:prstGeom>
        <a:gradFill rotWithShape="0">
          <a:gsLst>
            <a:gs pos="0">
              <a:srgbClr val="333399">
                <a:tint val="60000"/>
                <a:hueOff val="0"/>
                <a:satOff val="0"/>
                <a:lumOff val="0"/>
                <a:alphaOff val="0"/>
                <a:tint val="50000"/>
                <a:satMod val="300000"/>
              </a:srgbClr>
            </a:gs>
            <a:gs pos="35000">
              <a:srgbClr val="333399">
                <a:tint val="60000"/>
                <a:hueOff val="0"/>
                <a:satOff val="0"/>
                <a:lumOff val="0"/>
                <a:alphaOff val="0"/>
                <a:tint val="37000"/>
                <a:satMod val="300000"/>
              </a:srgbClr>
            </a:gs>
            <a:gs pos="100000">
              <a:srgbClr val="333399">
                <a:tint val="60000"/>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sp>
    <dsp:sp modelId="{B44D4F50-86BB-4929-A3CB-6405FC030904}">
      <dsp:nvSpPr>
        <dsp:cNvPr id="0" name=""/>
        <dsp:cNvSpPr/>
      </dsp:nvSpPr>
      <dsp:spPr>
        <a:xfrm>
          <a:off x="2297861" y="1589049"/>
          <a:ext cx="2097827" cy="1871093"/>
        </a:xfrm>
        <a:prstGeom prst="ellipse">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a:solidFill>
                <a:srgbClr val="000000"/>
              </a:solidFill>
              <a:latin typeface="Verdana"/>
              <a:ea typeface="+mn-ea"/>
              <a:cs typeface="+mn-cs"/>
            </a:rPr>
            <a:t>Nuovi</a:t>
          </a:r>
          <a:r>
            <a:rPr lang="en-GB" sz="1600" kern="1200" dirty="0">
              <a:solidFill>
                <a:srgbClr val="000000"/>
              </a:solidFill>
              <a:latin typeface="Verdana"/>
              <a:ea typeface="+mn-ea"/>
              <a:cs typeface="+mn-cs"/>
            </a:rPr>
            <a:t> </a:t>
          </a:r>
          <a:r>
            <a:rPr lang="en-GB" sz="1600" kern="1200" dirty="0" err="1">
              <a:solidFill>
                <a:srgbClr val="000000"/>
              </a:solidFill>
              <a:latin typeface="Verdana"/>
              <a:ea typeface="+mn-ea"/>
              <a:cs typeface="+mn-cs"/>
            </a:rPr>
            <a:t>fabbisogni</a:t>
          </a:r>
          <a:r>
            <a:rPr lang="en-GB" sz="1600" kern="1200" dirty="0">
              <a:solidFill>
                <a:srgbClr val="000000"/>
              </a:solidFill>
              <a:latin typeface="Verdana"/>
              <a:ea typeface="+mn-ea"/>
              <a:cs typeface="+mn-cs"/>
            </a:rPr>
            <a:t> </a:t>
          </a:r>
          <a:r>
            <a:rPr lang="en-GB" sz="1600" kern="1200" dirty="0" err="1">
              <a:solidFill>
                <a:srgbClr val="000000"/>
              </a:solidFill>
              <a:latin typeface="Verdana"/>
              <a:ea typeface="+mn-ea"/>
              <a:cs typeface="+mn-cs"/>
            </a:rPr>
            <a:t>dei</a:t>
          </a:r>
          <a:r>
            <a:rPr lang="en-GB" sz="1600" kern="1200" dirty="0">
              <a:solidFill>
                <a:srgbClr val="000000"/>
              </a:solidFill>
              <a:latin typeface="Verdana"/>
              <a:ea typeface="+mn-ea"/>
              <a:cs typeface="+mn-cs"/>
            </a:rPr>
            <a:t> learners e job-seekers e </a:t>
          </a:r>
          <a:r>
            <a:rPr lang="en-GB" sz="1600" kern="1200" dirty="0" err="1">
              <a:solidFill>
                <a:srgbClr val="000000"/>
              </a:solidFill>
              <a:latin typeface="Verdana"/>
              <a:ea typeface="+mn-ea"/>
              <a:cs typeface="+mn-cs"/>
            </a:rPr>
            <a:t>degli</a:t>
          </a:r>
          <a:r>
            <a:rPr lang="en-GB" sz="1600" kern="1200" dirty="0">
              <a:solidFill>
                <a:srgbClr val="000000"/>
              </a:solidFill>
              <a:latin typeface="Verdana"/>
              <a:ea typeface="+mn-ea"/>
              <a:cs typeface="+mn-cs"/>
            </a:rPr>
            <a:t> </a:t>
          </a:r>
          <a:r>
            <a:rPr lang="en-GB" sz="1600" kern="1200" dirty="0" err="1">
              <a:solidFill>
                <a:srgbClr val="000000"/>
              </a:solidFill>
              <a:latin typeface="Verdana"/>
              <a:ea typeface="+mn-ea"/>
              <a:cs typeface="+mn-cs"/>
            </a:rPr>
            <a:t>operatori</a:t>
          </a:r>
          <a:endParaRPr lang="en-GB" sz="1600" kern="1200" dirty="0">
            <a:solidFill>
              <a:srgbClr val="000000"/>
            </a:solidFill>
            <a:latin typeface="Verdana"/>
            <a:ea typeface="+mn-ea"/>
            <a:cs typeface="+mn-cs"/>
          </a:endParaRPr>
        </a:p>
      </dsp:txBody>
      <dsp:txXfrm>
        <a:off x="2605081" y="1863064"/>
        <a:ext cx="1483387" cy="1323063"/>
      </dsp:txXfrm>
    </dsp:sp>
    <dsp:sp modelId="{361CE423-8AF0-414B-B937-FBD6B9F0723B}">
      <dsp:nvSpPr>
        <dsp:cNvPr id="0" name=""/>
        <dsp:cNvSpPr/>
      </dsp:nvSpPr>
      <dsp:spPr>
        <a:xfrm>
          <a:off x="2304255" y="0"/>
          <a:ext cx="1692018" cy="1160697"/>
        </a:xfrm>
        <a:prstGeom prst="ellipse">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solidFill>
                <a:srgbClr val="000000"/>
              </a:solidFill>
              <a:latin typeface="Verdana"/>
              <a:ea typeface="+mn-ea"/>
              <a:cs typeface="+mn-cs"/>
            </a:rPr>
            <a:t>Accesso </a:t>
          </a:r>
          <a:r>
            <a:rPr lang="en-GB" sz="1100" kern="1200" dirty="0" err="1">
              <a:solidFill>
                <a:srgbClr val="000000"/>
              </a:solidFill>
              <a:latin typeface="Verdana"/>
              <a:ea typeface="+mn-ea"/>
              <a:cs typeface="+mn-cs"/>
            </a:rPr>
            <a:t>facilitato</a:t>
          </a:r>
          <a:r>
            <a:rPr lang="en-GB" sz="1100" kern="1200" dirty="0">
              <a:solidFill>
                <a:srgbClr val="000000"/>
              </a:solidFill>
              <a:latin typeface="Verdana"/>
              <a:ea typeface="+mn-ea"/>
              <a:cs typeface="+mn-cs"/>
            </a:rPr>
            <a:t> </a:t>
          </a:r>
          <a:r>
            <a:rPr lang="en-GB" sz="1100" kern="1200" dirty="0" err="1">
              <a:solidFill>
                <a:srgbClr val="000000"/>
              </a:solidFill>
              <a:latin typeface="Verdana"/>
              <a:ea typeface="+mn-ea"/>
              <a:cs typeface="+mn-cs"/>
            </a:rPr>
            <a:t>ai</a:t>
          </a:r>
          <a:r>
            <a:rPr lang="en-GB" sz="1100" kern="1200" dirty="0">
              <a:solidFill>
                <a:srgbClr val="000000"/>
              </a:solidFill>
              <a:latin typeface="Verdana"/>
              <a:ea typeface="+mn-ea"/>
              <a:cs typeface="+mn-cs"/>
            </a:rPr>
            <a:t> template del CV  </a:t>
          </a:r>
          <a:r>
            <a:rPr lang="en-GB" sz="1100" kern="1200" dirty="0" err="1">
              <a:solidFill>
                <a:srgbClr val="000000"/>
              </a:solidFill>
              <a:latin typeface="Verdana"/>
              <a:ea typeface="+mn-ea"/>
              <a:cs typeface="+mn-cs"/>
            </a:rPr>
            <a:t>ed</a:t>
          </a:r>
          <a:r>
            <a:rPr lang="en-GB" sz="1100" kern="1200" dirty="0">
              <a:solidFill>
                <a:srgbClr val="000000"/>
              </a:solidFill>
              <a:latin typeface="Verdana"/>
              <a:ea typeface="+mn-ea"/>
              <a:cs typeface="+mn-cs"/>
            </a:rPr>
            <a:t> </a:t>
          </a:r>
          <a:r>
            <a:rPr lang="en-GB" sz="1100" kern="1200" dirty="0" err="1">
              <a:solidFill>
                <a:srgbClr val="000000"/>
              </a:solidFill>
              <a:latin typeface="Verdana"/>
              <a:ea typeface="+mn-ea"/>
              <a:cs typeface="+mn-cs"/>
            </a:rPr>
            <a:t>altri</a:t>
          </a:r>
          <a:r>
            <a:rPr lang="en-GB" sz="1100" kern="1200" dirty="0">
              <a:solidFill>
                <a:srgbClr val="000000"/>
              </a:solidFill>
              <a:latin typeface="Verdana"/>
              <a:ea typeface="+mn-ea"/>
              <a:cs typeface="+mn-cs"/>
            </a:rPr>
            <a:t> </a:t>
          </a:r>
          <a:r>
            <a:rPr lang="en-GB" sz="1100" kern="1200" dirty="0" err="1">
              <a:solidFill>
                <a:srgbClr val="000000"/>
              </a:solidFill>
              <a:latin typeface="Verdana"/>
              <a:ea typeface="+mn-ea"/>
              <a:cs typeface="+mn-cs"/>
            </a:rPr>
            <a:t>dispositivi</a:t>
          </a:r>
          <a:r>
            <a:rPr lang="en-GB" sz="1100" kern="1200" dirty="0">
              <a:solidFill>
                <a:srgbClr val="000000"/>
              </a:solidFill>
              <a:latin typeface="Verdana"/>
              <a:ea typeface="+mn-ea"/>
              <a:cs typeface="+mn-cs"/>
            </a:rPr>
            <a:t> del </a:t>
          </a:r>
          <a:r>
            <a:rPr lang="en-GB" sz="1100" kern="1200" dirty="0" err="1">
              <a:solidFill>
                <a:srgbClr val="000000"/>
              </a:solidFill>
              <a:latin typeface="Verdana"/>
              <a:ea typeface="+mn-ea"/>
              <a:cs typeface="+mn-cs"/>
            </a:rPr>
            <a:t>portafoglio</a:t>
          </a:r>
          <a:endParaRPr lang="en-GB" sz="1100" kern="1200" dirty="0">
            <a:solidFill>
              <a:srgbClr val="000000"/>
            </a:solidFill>
            <a:latin typeface="Verdana"/>
            <a:ea typeface="+mn-ea"/>
            <a:cs typeface="+mn-cs"/>
          </a:endParaRPr>
        </a:p>
      </dsp:txBody>
      <dsp:txXfrm>
        <a:off x="2552045" y="169980"/>
        <a:ext cx="1196438" cy="820737"/>
      </dsp:txXfrm>
    </dsp:sp>
    <dsp:sp modelId="{3738342C-4818-408A-8BC4-DC0FB1A3D3BB}">
      <dsp:nvSpPr>
        <dsp:cNvPr id="0" name=""/>
        <dsp:cNvSpPr/>
      </dsp:nvSpPr>
      <dsp:spPr>
        <a:xfrm>
          <a:off x="4244002" y="784358"/>
          <a:ext cx="1899167" cy="1160697"/>
        </a:xfrm>
        <a:prstGeom prst="ellipse">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i="0" kern="1200" dirty="0" err="1">
              <a:solidFill>
                <a:srgbClr val="000000"/>
              </a:solidFill>
              <a:latin typeface="Verdana"/>
              <a:ea typeface="+mn-ea"/>
              <a:cs typeface="+mn-cs"/>
            </a:rPr>
            <a:t>Strumenti</a:t>
          </a:r>
          <a:r>
            <a:rPr lang="en-GB" sz="1400" i="0" kern="1200" dirty="0">
              <a:solidFill>
                <a:srgbClr val="000000"/>
              </a:solidFill>
              <a:latin typeface="Verdana"/>
              <a:ea typeface="+mn-ea"/>
              <a:cs typeface="+mn-cs"/>
            </a:rPr>
            <a:t> di self-assessment</a:t>
          </a:r>
          <a:endParaRPr lang="en-GB" sz="1400" kern="1200" dirty="0">
            <a:solidFill>
              <a:srgbClr val="000000"/>
            </a:solidFill>
            <a:latin typeface="Verdana"/>
            <a:ea typeface="+mn-ea"/>
            <a:cs typeface="+mn-cs"/>
          </a:endParaRPr>
        </a:p>
      </dsp:txBody>
      <dsp:txXfrm>
        <a:off x="4522129" y="954338"/>
        <a:ext cx="1342913" cy="820737"/>
      </dsp:txXfrm>
    </dsp:sp>
    <dsp:sp modelId="{DBE7B212-4755-4C1D-8134-52542777D1E0}">
      <dsp:nvSpPr>
        <dsp:cNvPr id="0" name=""/>
        <dsp:cNvSpPr/>
      </dsp:nvSpPr>
      <dsp:spPr>
        <a:xfrm>
          <a:off x="4441490" y="2249739"/>
          <a:ext cx="1870533" cy="1160697"/>
        </a:xfrm>
        <a:prstGeom prst="ellipse">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i="0" kern="1200" dirty="0">
              <a:solidFill>
                <a:srgbClr val="000000"/>
              </a:solidFill>
              <a:latin typeface="Verdana"/>
              <a:ea typeface="+mn-ea"/>
              <a:cs typeface="+mn-cs"/>
            </a:rPr>
            <a:t>Career-management </a:t>
          </a:r>
          <a:endParaRPr lang="en-GB" sz="1400" kern="1200" dirty="0">
            <a:solidFill>
              <a:srgbClr val="000000"/>
            </a:solidFill>
            <a:latin typeface="Verdana"/>
            <a:ea typeface="+mn-ea"/>
            <a:cs typeface="+mn-cs"/>
          </a:endParaRPr>
        </a:p>
      </dsp:txBody>
      <dsp:txXfrm>
        <a:off x="4715423" y="2419719"/>
        <a:ext cx="1322667" cy="820737"/>
      </dsp:txXfrm>
    </dsp:sp>
    <dsp:sp modelId="{33D0785C-7C5D-4883-8176-8466E64098B8}">
      <dsp:nvSpPr>
        <dsp:cNvPr id="0" name=""/>
        <dsp:cNvSpPr/>
      </dsp:nvSpPr>
      <dsp:spPr>
        <a:xfrm>
          <a:off x="3505028" y="3992223"/>
          <a:ext cx="1961613" cy="1160697"/>
        </a:xfrm>
        <a:prstGeom prst="ellipse">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i="0" kern="1200" dirty="0" err="1">
              <a:solidFill>
                <a:srgbClr val="000000"/>
              </a:solidFill>
              <a:latin typeface="Verdana"/>
              <a:ea typeface="+mn-ea"/>
              <a:cs typeface="+mn-cs"/>
            </a:rPr>
            <a:t>Informazioni</a:t>
          </a:r>
          <a:r>
            <a:rPr lang="en-GB" sz="1400" i="0" kern="1200" dirty="0">
              <a:solidFill>
                <a:srgbClr val="000000"/>
              </a:solidFill>
              <a:latin typeface="Verdana"/>
              <a:ea typeface="+mn-ea"/>
              <a:cs typeface="+mn-cs"/>
            </a:rPr>
            <a:t> </a:t>
          </a:r>
          <a:r>
            <a:rPr lang="en-GB" sz="1400" i="0" kern="1200" dirty="0" err="1">
              <a:solidFill>
                <a:srgbClr val="000000"/>
              </a:solidFill>
              <a:latin typeface="Verdana"/>
              <a:ea typeface="+mn-ea"/>
              <a:cs typeface="+mn-cs"/>
            </a:rPr>
            <a:t>mirate</a:t>
          </a:r>
          <a:r>
            <a:rPr lang="en-GB" sz="1400" i="0" kern="1200" dirty="0">
              <a:solidFill>
                <a:srgbClr val="000000"/>
              </a:solidFill>
              <a:latin typeface="Verdana"/>
              <a:ea typeface="+mn-ea"/>
              <a:cs typeface="+mn-cs"/>
            </a:rPr>
            <a:t> </a:t>
          </a:r>
          <a:r>
            <a:rPr lang="en-GB" sz="1400" i="0" kern="1200" dirty="0" err="1">
              <a:solidFill>
                <a:srgbClr val="000000"/>
              </a:solidFill>
              <a:latin typeface="Verdana"/>
              <a:ea typeface="+mn-ea"/>
              <a:cs typeface="+mn-cs"/>
            </a:rPr>
            <a:t>su</a:t>
          </a:r>
          <a:r>
            <a:rPr lang="en-GB" sz="1400" i="0" kern="1200" dirty="0">
              <a:solidFill>
                <a:srgbClr val="000000"/>
              </a:solidFill>
              <a:latin typeface="Verdana"/>
              <a:ea typeface="+mn-ea"/>
              <a:cs typeface="+mn-cs"/>
            </a:rPr>
            <a:t> </a:t>
          </a:r>
          <a:r>
            <a:rPr lang="en-GB" sz="1400" i="0" kern="1200" dirty="0" err="1">
              <a:solidFill>
                <a:srgbClr val="000000"/>
              </a:solidFill>
              <a:latin typeface="Verdana"/>
              <a:ea typeface="+mn-ea"/>
              <a:cs typeface="+mn-cs"/>
            </a:rPr>
            <a:t>sistemi</a:t>
          </a:r>
          <a:r>
            <a:rPr lang="en-GB" sz="1400" i="0" kern="1200" dirty="0">
              <a:solidFill>
                <a:srgbClr val="000000"/>
              </a:solidFill>
              <a:latin typeface="Verdana"/>
              <a:ea typeface="+mn-ea"/>
              <a:cs typeface="+mn-cs"/>
            </a:rPr>
            <a:t> di </a:t>
          </a:r>
          <a:r>
            <a:rPr lang="en-GB" sz="1400" i="0" kern="1200" dirty="0" err="1">
              <a:solidFill>
                <a:srgbClr val="000000"/>
              </a:solidFill>
              <a:latin typeface="Verdana"/>
              <a:ea typeface="+mn-ea"/>
              <a:cs typeface="+mn-cs"/>
            </a:rPr>
            <a:t>qualificazioni</a:t>
          </a:r>
          <a:r>
            <a:rPr lang="en-GB" sz="1400" i="0" kern="1200" dirty="0">
              <a:solidFill>
                <a:srgbClr val="000000"/>
              </a:solidFill>
              <a:latin typeface="Verdana"/>
              <a:ea typeface="+mn-ea"/>
              <a:cs typeface="+mn-cs"/>
            </a:rPr>
            <a:t> e </a:t>
          </a:r>
          <a:r>
            <a:rPr lang="en-GB" sz="1400" i="0" kern="1200" dirty="0" err="1">
              <a:solidFill>
                <a:srgbClr val="000000"/>
              </a:solidFill>
              <a:latin typeface="Verdana"/>
              <a:ea typeface="+mn-ea"/>
              <a:cs typeface="+mn-cs"/>
            </a:rPr>
            <a:t>validazione</a:t>
          </a:r>
          <a:r>
            <a:rPr lang="en-GB" sz="1400" i="0" kern="1200" dirty="0">
              <a:solidFill>
                <a:srgbClr val="000000"/>
              </a:solidFill>
              <a:latin typeface="Verdana"/>
              <a:ea typeface="+mn-ea"/>
              <a:cs typeface="+mn-cs"/>
            </a:rPr>
            <a:t> </a:t>
          </a:r>
          <a:endParaRPr lang="en-GB" sz="1400" kern="1200" dirty="0">
            <a:solidFill>
              <a:srgbClr val="000000"/>
            </a:solidFill>
            <a:latin typeface="Verdana"/>
            <a:ea typeface="+mn-ea"/>
            <a:cs typeface="+mn-cs"/>
          </a:endParaRPr>
        </a:p>
      </dsp:txBody>
      <dsp:txXfrm>
        <a:off x="3792300" y="4162203"/>
        <a:ext cx="1387069" cy="820737"/>
      </dsp:txXfrm>
    </dsp:sp>
    <dsp:sp modelId="{7EFD0029-E6CE-412F-AFF0-4B43F28CEABC}">
      <dsp:nvSpPr>
        <dsp:cNvPr id="0" name=""/>
        <dsp:cNvSpPr/>
      </dsp:nvSpPr>
      <dsp:spPr>
        <a:xfrm>
          <a:off x="1101334" y="3982029"/>
          <a:ext cx="2051370" cy="1160697"/>
        </a:xfrm>
        <a:prstGeom prst="ellipse">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i="0" kern="1200" dirty="0" err="1">
              <a:solidFill>
                <a:srgbClr val="000000"/>
              </a:solidFill>
              <a:latin typeface="Verdana"/>
              <a:ea typeface="+mn-ea"/>
              <a:cs typeface="+mn-cs"/>
            </a:rPr>
            <a:t>Interfaccia</a:t>
          </a:r>
          <a:r>
            <a:rPr lang="en-GB" sz="1200" i="0" kern="1200" dirty="0">
              <a:solidFill>
                <a:srgbClr val="000000"/>
              </a:solidFill>
              <a:latin typeface="Verdana"/>
              <a:ea typeface="+mn-ea"/>
              <a:cs typeface="+mn-cs"/>
            </a:rPr>
            <a:t> con </a:t>
          </a:r>
          <a:r>
            <a:rPr lang="en-GB" sz="1200" i="0" kern="1200" dirty="0" err="1">
              <a:solidFill>
                <a:srgbClr val="000000"/>
              </a:solidFill>
              <a:latin typeface="Verdana"/>
              <a:ea typeface="+mn-ea"/>
              <a:cs typeface="+mn-cs"/>
            </a:rPr>
            <a:t>i</a:t>
          </a:r>
          <a:r>
            <a:rPr lang="en-GB" sz="1200" i="0" kern="1200" dirty="0">
              <a:solidFill>
                <a:srgbClr val="000000"/>
              </a:solidFill>
              <a:latin typeface="Verdana"/>
              <a:ea typeface="+mn-ea"/>
              <a:cs typeface="+mn-cs"/>
            </a:rPr>
            <a:t> </a:t>
          </a:r>
          <a:r>
            <a:rPr lang="en-GB" sz="1200" i="0" kern="1200" dirty="0" err="1">
              <a:solidFill>
                <a:srgbClr val="000000"/>
              </a:solidFill>
              <a:latin typeface="Verdana"/>
              <a:ea typeface="+mn-ea"/>
              <a:cs typeface="+mn-cs"/>
            </a:rPr>
            <a:t>servizi</a:t>
          </a:r>
          <a:r>
            <a:rPr lang="en-GB" sz="1200" i="0" kern="1200" dirty="0">
              <a:solidFill>
                <a:srgbClr val="000000"/>
              </a:solidFill>
              <a:latin typeface="Verdana"/>
              <a:ea typeface="+mn-ea"/>
              <a:cs typeface="+mn-cs"/>
            </a:rPr>
            <a:t> per il Lavoro (</a:t>
          </a:r>
          <a:r>
            <a:rPr lang="en-GB" sz="1200" i="0" kern="1200" dirty="0" err="1">
              <a:solidFill>
                <a:srgbClr val="000000"/>
              </a:solidFill>
              <a:latin typeface="Verdana"/>
              <a:ea typeface="+mn-ea"/>
              <a:cs typeface="+mn-cs"/>
            </a:rPr>
            <a:t>pubblici</a:t>
          </a:r>
          <a:r>
            <a:rPr lang="en-GB" sz="1200" i="0" kern="1200" dirty="0">
              <a:solidFill>
                <a:srgbClr val="000000"/>
              </a:solidFill>
              <a:latin typeface="Verdana"/>
              <a:ea typeface="+mn-ea"/>
              <a:cs typeface="+mn-cs"/>
            </a:rPr>
            <a:t> e </a:t>
          </a:r>
          <a:r>
            <a:rPr lang="en-GB" sz="1200" i="0" kern="1200" dirty="0" err="1">
              <a:solidFill>
                <a:srgbClr val="000000"/>
              </a:solidFill>
              <a:latin typeface="Verdana"/>
              <a:ea typeface="+mn-ea"/>
              <a:cs typeface="+mn-cs"/>
            </a:rPr>
            <a:t>privati</a:t>
          </a:r>
          <a:r>
            <a:rPr lang="en-GB" sz="1200" i="0" kern="1200" dirty="0">
              <a:solidFill>
                <a:srgbClr val="000000"/>
              </a:solidFill>
              <a:latin typeface="Verdana"/>
              <a:ea typeface="+mn-ea"/>
              <a:cs typeface="+mn-cs"/>
            </a:rPr>
            <a:t>)</a:t>
          </a:r>
          <a:endParaRPr lang="en-GB" sz="1200" kern="1200" dirty="0">
            <a:solidFill>
              <a:srgbClr val="000000"/>
            </a:solidFill>
            <a:latin typeface="Verdana"/>
            <a:ea typeface="+mn-ea"/>
            <a:cs typeface="+mn-cs"/>
          </a:endParaRPr>
        </a:p>
      </dsp:txBody>
      <dsp:txXfrm>
        <a:off x="1401750" y="4152009"/>
        <a:ext cx="1450538" cy="820737"/>
      </dsp:txXfrm>
    </dsp:sp>
    <dsp:sp modelId="{8360A6D1-DA8D-4C97-B82A-FCB97E218ADF}">
      <dsp:nvSpPr>
        <dsp:cNvPr id="0" name=""/>
        <dsp:cNvSpPr/>
      </dsp:nvSpPr>
      <dsp:spPr>
        <a:xfrm>
          <a:off x="222602" y="2201877"/>
          <a:ext cx="2065368" cy="1504426"/>
        </a:xfrm>
        <a:prstGeom prst="ellipse">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i="0" kern="1200" dirty="0" err="1">
              <a:solidFill>
                <a:srgbClr val="000000"/>
              </a:solidFill>
              <a:latin typeface="Verdana"/>
              <a:ea typeface="+mn-ea"/>
              <a:cs typeface="+mn-cs"/>
            </a:rPr>
            <a:t>Banche</a:t>
          </a:r>
          <a:r>
            <a:rPr lang="en-GB" sz="1200" i="0" kern="1200" dirty="0">
              <a:solidFill>
                <a:srgbClr val="000000"/>
              </a:solidFill>
              <a:latin typeface="Verdana"/>
              <a:ea typeface="+mn-ea"/>
              <a:cs typeface="+mn-cs"/>
            </a:rPr>
            <a:t> </a:t>
          </a:r>
          <a:r>
            <a:rPr lang="en-GB" sz="1200" i="0" kern="1200" dirty="0" err="1">
              <a:solidFill>
                <a:srgbClr val="000000"/>
              </a:solidFill>
              <a:latin typeface="Verdana"/>
              <a:ea typeface="+mn-ea"/>
              <a:cs typeface="+mn-cs"/>
            </a:rPr>
            <a:t>dati</a:t>
          </a:r>
          <a:r>
            <a:rPr lang="en-GB" sz="1200" i="0" kern="1200" dirty="0">
              <a:solidFill>
                <a:srgbClr val="000000"/>
              </a:solidFill>
              <a:latin typeface="Verdana"/>
              <a:ea typeface="+mn-ea"/>
              <a:cs typeface="+mn-cs"/>
            </a:rPr>
            <a:t> e </a:t>
          </a:r>
          <a:r>
            <a:rPr lang="en-GB" sz="1200" i="0" kern="1200" dirty="0" err="1">
              <a:solidFill>
                <a:srgbClr val="000000"/>
              </a:solidFill>
              <a:latin typeface="Verdana"/>
              <a:ea typeface="+mn-ea"/>
              <a:cs typeface="+mn-cs"/>
            </a:rPr>
            <a:t>portali</a:t>
          </a:r>
          <a:r>
            <a:rPr lang="en-GB" sz="1200" i="0" kern="1200" dirty="0">
              <a:solidFill>
                <a:srgbClr val="000000"/>
              </a:solidFill>
              <a:latin typeface="Verdana"/>
              <a:ea typeface="+mn-ea"/>
              <a:cs typeface="+mn-cs"/>
            </a:rPr>
            <a:t> web per </a:t>
          </a:r>
          <a:r>
            <a:rPr lang="en-GB" sz="1200" i="0" kern="1200" dirty="0" err="1">
              <a:solidFill>
                <a:srgbClr val="000000"/>
              </a:solidFill>
              <a:latin typeface="Verdana"/>
              <a:ea typeface="+mn-ea"/>
              <a:cs typeface="+mn-cs"/>
            </a:rPr>
            <a:t>orientamento</a:t>
          </a:r>
          <a:r>
            <a:rPr lang="en-GB" sz="1200" i="0" kern="1200" dirty="0">
              <a:solidFill>
                <a:srgbClr val="000000"/>
              </a:solidFill>
              <a:latin typeface="Verdana"/>
              <a:ea typeface="+mn-ea"/>
              <a:cs typeface="+mn-cs"/>
            </a:rPr>
            <a:t> e </a:t>
          </a:r>
          <a:r>
            <a:rPr lang="en-GB" sz="1200" i="0" kern="1200" dirty="0" err="1">
              <a:solidFill>
                <a:srgbClr val="000000"/>
              </a:solidFill>
              <a:latin typeface="Verdana"/>
              <a:ea typeface="+mn-ea"/>
              <a:cs typeface="+mn-cs"/>
            </a:rPr>
            <a:t>mobilità</a:t>
          </a:r>
          <a:endParaRPr lang="en-GB" sz="1200" kern="1200" dirty="0">
            <a:solidFill>
              <a:srgbClr val="000000"/>
            </a:solidFill>
            <a:latin typeface="Verdana"/>
            <a:ea typeface="+mn-ea"/>
            <a:cs typeface="+mn-cs"/>
          </a:endParaRPr>
        </a:p>
      </dsp:txBody>
      <dsp:txXfrm>
        <a:off x="525068" y="2422195"/>
        <a:ext cx="1460436" cy="1063790"/>
      </dsp:txXfrm>
    </dsp:sp>
    <dsp:sp modelId="{909E53DD-4B18-40E5-AD9D-009A3C574B1F}">
      <dsp:nvSpPr>
        <dsp:cNvPr id="0" name=""/>
        <dsp:cNvSpPr/>
      </dsp:nvSpPr>
      <dsp:spPr>
        <a:xfrm>
          <a:off x="446389" y="858961"/>
          <a:ext cx="2031580" cy="1160697"/>
        </a:xfrm>
        <a:prstGeom prst="ellipse">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i="0" kern="1200" dirty="0" err="1">
              <a:solidFill>
                <a:srgbClr val="000000"/>
              </a:solidFill>
              <a:latin typeface="Verdana"/>
              <a:ea typeface="+mn-ea"/>
              <a:cs typeface="+mn-cs"/>
            </a:rPr>
            <a:t>Supporto</a:t>
          </a:r>
          <a:r>
            <a:rPr lang="en-GB" sz="1200" i="0" kern="1200" dirty="0">
              <a:solidFill>
                <a:srgbClr val="000000"/>
              </a:solidFill>
              <a:latin typeface="Verdana"/>
              <a:ea typeface="+mn-ea"/>
              <a:cs typeface="+mn-cs"/>
            </a:rPr>
            <a:t> </a:t>
          </a:r>
          <a:r>
            <a:rPr lang="en-GB" sz="1200" i="0" kern="1200" dirty="0" err="1">
              <a:solidFill>
                <a:srgbClr val="000000"/>
              </a:solidFill>
              <a:latin typeface="Verdana"/>
              <a:ea typeface="+mn-ea"/>
              <a:cs typeface="+mn-cs"/>
            </a:rPr>
            <a:t>ai</a:t>
          </a:r>
          <a:r>
            <a:rPr lang="en-GB" sz="1200" i="0" kern="1200" dirty="0">
              <a:solidFill>
                <a:srgbClr val="000000"/>
              </a:solidFill>
              <a:latin typeface="Verdana"/>
              <a:ea typeface="+mn-ea"/>
              <a:cs typeface="+mn-cs"/>
            </a:rPr>
            <a:t> </a:t>
          </a:r>
          <a:r>
            <a:rPr lang="en-GB" sz="1200" i="0" kern="1200" dirty="0" err="1">
              <a:solidFill>
                <a:srgbClr val="000000"/>
              </a:solidFill>
              <a:latin typeface="Verdana"/>
              <a:ea typeface="+mn-ea"/>
              <a:cs typeface="+mn-cs"/>
            </a:rPr>
            <a:t>sistemi</a:t>
          </a:r>
          <a:r>
            <a:rPr lang="en-GB" sz="1200" i="0" kern="1200" dirty="0">
              <a:solidFill>
                <a:srgbClr val="000000"/>
              </a:solidFill>
              <a:latin typeface="Verdana"/>
              <a:ea typeface="+mn-ea"/>
              <a:cs typeface="+mn-cs"/>
            </a:rPr>
            <a:t> di matching</a:t>
          </a:r>
          <a:endParaRPr lang="en-GB" sz="1200" kern="1200" dirty="0">
            <a:solidFill>
              <a:srgbClr val="000000"/>
            </a:solidFill>
            <a:latin typeface="Verdana"/>
            <a:ea typeface="+mn-ea"/>
            <a:cs typeface="+mn-cs"/>
          </a:endParaRPr>
        </a:p>
      </dsp:txBody>
      <dsp:txXfrm>
        <a:off x="743907" y="1028941"/>
        <a:ext cx="1436544" cy="820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ABD7F-6499-4893-B3FA-74B08C419669}">
      <dsp:nvSpPr>
        <dsp:cNvPr id="0" name=""/>
        <dsp:cNvSpPr/>
      </dsp:nvSpPr>
      <dsp:spPr>
        <a:xfrm>
          <a:off x="702349" y="381331"/>
          <a:ext cx="3117976" cy="2115257"/>
        </a:xfrm>
        <a:prstGeom prst="ellipse">
          <a:avLst/>
        </a:prstGeom>
        <a:solidFill>
          <a:schemeClr val="accent1">
            <a:lumMod val="60000"/>
            <a:lumOff val="40000"/>
          </a:schemeClr>
        </a:solidFill>
        <a:ln w="25400" cap="flat" cmpd="sng" algn="ctr">
          <a:solidFill>
            <a:schemeClr val="accent1">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accent1">
                  <a:lumMod val="50000"/>
                </a:schemeClr>
              </a:solidFill>
            </a:rPr>
            <a:t>Da </a:t>
          </a:r>
          <a:r>
            <a:rPr lang="en-US" sz="1800" kern="1200" dirty="0" err="1">
              <a:solidFill>
                <a:schemeClr val="accent1">
                  <a:lumMod val="50000"/>
                </a:schemeClr>
              </a:solidFill>
            </a:rPr>
            <a:t>Settembre</a:t>
          </a:r>
          <a:r>
            <a:rPr lang="en-US" sz="1800" kern="1200" dirty="0">
              <a:solidFill>
                <a:schemeClr val="accent1">
                  <a:lumMod val="50000"/>
                </a:schemeClr>
              </a:solidFill>
            </a:rPr>
            <a:t> 2018</a:t>
          </a:r>
          <a:endParaRPr lang="en-US" sz="2400" kern="1200" dirty="0">
            <a:solidFill>
              <a:schemeClr val="accent1">
                <a:lumMod val="50000"/>
              </a:schemeClr>
            </a:solidFill>
          </a:endParaRPr>
        </a:p>
        <a:p>
          <a:pPr lvl="0" algn="ctr" defTabSz="800100">
            <a:lnSpc>
              <a:spcPct val="90000"/>
            </a:lnSpc>
            <a:spcBef>
              <a:spcPct val="0"/>
            </a:spcBef>
            <a:spcAft>
              <a:spcPct val="35000"/>
            </a:spcAft>
          </a:pPr>
          <a:r>
            <a:rPr lang="en-US" sz="2400" kern="1200" dirty="0">
              <a:solidFill>
                <a:schemeClr val="accent1">
                  <a:lumMod val="50000"/>
                </a:schemeClr>
              </a:solidFill>
            </a:rPr>
            <a:t> Advisory Group Europass</a:t>
          </a:r>
        </a:p>
        <a:p>
          <a:pPr lvl="0" algn="ctr" defTabSz="800100">
            <a:lnSpc>
              <a:spcPct val="90000"/>
            </a:lnSpc>
            <a:spcBef>
              <a:spcPct val="0"/>
            </a:spcBef>
            <a:spcAft>
              <a:spcPct val="35000"/>
            </a:spcAft>
          </a:pPr>
          <a:r>
            <a:rPr lang="en-US" sz="1800" kern="1200" dirty="0">
              <a:solidFill>
                <a:schemeClr val="accent1">
                  <a:lumMod val="50000"/>
                </a:schemeClr>
              </a:solidFill>
            </a:rPr>
            <a:t>(MLPS – ANPAL)</a:t>
          </a:r>
        </a:p>
      </dsp:txBody>
      <dsp:txXfrm>
        <a:off x="1158966" y="691103"/>
        <a:ext cx="2204742" cy="1495713"/>
      </dsp:txXfrm>
    </dsp:sp>
    <dsp:sp modelId="{810468F1-6F78-4FC0-8429-DA2B302F306E}">
      <dsp:nvSpPr>
        <dsp:cNvPr id="0" name=""/>
        <dsp:cNvSpPr/>
      </dsp:nvSpPr>
      <dsp:spPr>
        <a:xfrm rot="1381383">
          <a:off x="3914671" y="1384927"/>
          <a:ext cx="587244" cy="304944"/>
        </a:xfrm>
        <a:prstGeom prst="rightArrow">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917707" y="1446255"/>
        <a:ext cx="511008" cy="152472"/>
      </dsp:txXfrm>
    </dsp:sp>
    <dsp:sp modelId="{9D7E880D-F519-4873-9D06-C63270175BF3}">
      <dsp:nvSpPr>
        <dsp:cNvPr id="0" name=""/>
        <dsp:cNvSpPr/>
      </dsp:nvSpPr>
      <dsp:spPr>
        <a:xfrm>
          <a:off x="1047464" y="3186822"/>
          <a:ext cx="4407469" cy="1674119"/>
        </a:xfrm>
        <a:prstGeom prst="ellipse">
          <a:avLst/>
        </a:prstGeom>
        <a:solidFill>
          <a:schemeClr val="bg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0" kern="1200" cap="none" spc="0" dirty="0">
              <a:ln w="0"/>
              <a:solidFill>
                <a:schemeClr val="accent1">
                  <a:lumMod val="75000"/>
                </a:schemeClr>
              </a:solidFill>
              <a:effectLst>
                <a:outerShdw blurRad="38100" dist="19050" dir="2700000" algn="tl" rotWithShape="0">
                  <a:schemeClr val="dk1">
                    <a:alpha val="40000"/>
                  </a:schemeClr>
                </a:outerShdw>
              </a:effectLst>
            </a:rPr>
            <a:t>Road map</a:t>
          </a:r>
        </a:p>
        <a:p>
          <a:pPr lvl="0" algn="ctr" defTabSz="800100">
            <a:lnSpc>
              <a:spcPct val="90000"/>
            </a:lnSpc>
            <a:spcBef>
              <a:spcPct val="0"/>
            </a:spcBef>
            <a:spcAft>
              <a:spcPct val="35000"/>
            </a:spcAft>
          </a:pPr>
          <a:r>
            <a:rPr lang="en-GB" sz="1800" b="0" kern="1200" cap="none" spc="0" dirty="0" err="1">
              <a:ln w="0"/>
              <a:solidFill>
                <a:schemeClr val="accent1">
                  <a:lumMod val="75000"/>
                </a:schemeClr>
              </a:solidFill>
              <a:effectLst>
                <a:outerShdw blurRad="38100" dist="19050" dir="2700000" algn="tl" rotWithShape="0">
                  <a:schemeClr val="dk1">
                    <a:alpha val="40000"/>
                  </a:schemeClr>
                </a:outerShdw>
              </a:effectLst>
            </a:rPr>
            <a:t>Ottobre</a:t>
          </a:r>
          <a:r>
            <a:rPr lang="en-GB" sz="1800" b="0" kern="1200" cap="none" spc="0" dirty="0">
              <a:ln w="0"/>
              <a:solidFill>
                <a:schemeClr val="accent1">
                  <a:lumMod val="75000"/>
                </a:schemeClr>
              </a:solidFill>
              <a:effectLst>
                <a:outerShdw blurRad="38100" dist="19050" dir="2700000" algn="tl" rotWithShape="0">
                  <a:schemeClr val="dk1">
                    <a:alpha val="40000"/>
                  </a:schemeClr>
                </a:outerShdw>
              </a:effectLst>
            </a:rPr>
            <a:t> 2019- test </a:t>
          </a:r>
          <a:r>
            <a:rPr lang="en-GB" sz="1800" b="0" kern="1200" cap="none" spc="0" dirty="0" err="1">
              <a:ln w="0"/>
              <a:solidFill>
                <a:schemeClr val="accent1">
                  <a:lumMod val="75000"/>
                </a:schemeClr>
              </a:solidFill>
              <a:effectLst>
                <a:outerShdw blurRad="38100" dist="19050" dir="2700000" algn="tl" rotWithShape="0">
                  <a:schemeClr val="dk1">
                    <a:alpha val="40000"/>
                  </a:schemeClr>
                </a:outerShdw>
              </a:effectLst>
            </a:rPr>
            <a:t>nuova</a:t>
          </a:r>
          <a:r>
            <a:rPr lang="en-GB" sz="1800" b="0" kern="1200" cap="none" spc="0" dirty="0">
              <a:ln w="0"/>
              <a:solidFill>
                <a:schemeClr val="accent1">
                  <a:lumMod val="75000"/>
                </a:schemeClr>
              </a:solidFill>
              <a:effectLst>
                <a:outerShdw blurRad="38100" dist="19050" dir="2700000" algn="tl" rotWithShape="0">
                  <a:schemeClr val="dk1">
                    <a:alpha val="40000"/>
                  </a:schemeClr>
                </a:outerShdw>
              </a:effectLst>
            </a:rPr>
            <a:t> </a:t>
          </a:r>
          <a:r>
            <a:rPr lang="en-GB" sz="1800" b="0" kern="1200" cap="none" spc="0" dirty="0" err="1">
              <a:ln w="0"/>
              <a:solidFill>
                <a:schemeClr val="accent1">
                  <a:lumMod val="75000"/>
                </a:schemeClr>
              </a:solidFill>
              <a:effectLst>
                <a:outerShdw blurRad="38100" dist="19050" dir="2700000" algn="tl" rotWithShape="0">
                  <a:schemeClr val="dk1">
                    <a:alpha val="40000"/>
                  </a:schemeClr>
                </a:outerShdw>
              </a:effectLst>
            </a:rPr>
            <a:t>piattaforma</a:t>
          </a:r>
          <a:endParaRPr lang="en-GB" sz="1800" b="0" kern="1200" cap="none" spc="0" dirty="0">
            <a:ln w="0"/>
            <a:solidFill>
              <a:schemeClr val="accent1">
                <a:lumMod val="75000"/>
              </a:schemeClr>
            </a:solidFill>
            <a:effectLst>
              <a:outerShdw blurRad="38100" dist="19050" dir="2700000" algn="tl" rotWithShape="0">
                <a:schemeClr val="dk1">
                  <a:alpha val="40000"/>
                </a:schemeClr>
              </a:outerShdw>
            </a:effectLst>
          </a:endParaRPr>
        </a:p>
        <a:p>
          <a:pPr lvl="0" algn="ctr" defTabSz="800100">
            <a:lnSpc>
              <a:spcPct val="90000"/>
            </a:lnSpc>
            <a:spcBef>
              <a:spcPct val="0"/>
            </a:spcBef>
            <a:spcAft>
              <a:spcPct val="35000"/>
            </a:spcAft>
          </a:pPr>
          <a:r>
            <a:rPr lang="en-GB" sz="1800" b="0" kern="1200" cap="none" spc="0" dirty="0" err="1">
              <a:ln w="0"/>
              <a:solidFill>
                <a:schemeClr val="accent1">
                  <a:lumMod val="75000"/>
                </a:schemeClr>
              </a:solidFill>
              <a:effectLst>
                <a:outerShdw blurRad="38100" dist="19050" dir="2700000" algn="tl" rotWithShape="0">
                  <a:schemeClr val="dk1">
                    <a:alpha val="40000"/>
                  </a:schemeClr>
                </a:outerShdw>
              </a:effectLst>
            </a:rPr>
            <a:t>Febbraio</a:t>
          </a:r>
          <a:r>
            <a:rPr lang="en-GB" sz="1800" b="0" kern="1200" cap="none" spc="0" dirty="0">
              <a:ln w="0"/>
              <a:solidFill>
                <a:schemeClr val="accent1">
                  <a:lumMod val="75000"/>
                </a:schemeClr>
              </a:solidFill>
              <a:effectLst>
                <a:outerShdw blurRad="38100" dist="19050" dir="2700000" algn="tl" rotWithShape="0">
                  <a:schemeClr val="dk1">
                    <a:alpha val="40000"/>
                  </a:schemeClr>
                </a:outerShdw>
              </a:effectLst>
            </a:rPr>
            <a:t> 2020 – </a:t>
          </a:r>
          <a:r>
            <a:rPr lang="en-GB" sz="1800" b="0" kern="1200" cap="none" spc="0" dirty="0" err="1">
              <a:ln w="0"/>
              <a:solidFill>
                <a:schemeClr val="accent1">
                  <a:lumMod val="75000"/>
                </a:schemeClr>
              </a:solidFill>
              <a:effectLst>
                <a:outerShdw blurRad="38100" dist="19050" dir="2700000" algn="tl" rotWithShape="0">
                  <a:schemeClr val="dk1">
                    <a:alpha val="40000"/>
                  </a:schemeClr>
                </a:outerShdw>
              </a:effectLst>
            </a:rPr>
            <a:t>lancio</a:t>
          </a:r>
          <a:r>
            <a:rPr lang="en-GB" sz="1800" b="0" kern="1200" cap="none" spc="0" dirty="0">
              <a:ln w="0"/>
              <a:solidFill>
                <a:schemeClr val="accent1">
                  <a:lumMod val="75000"/>
                </a:schemeClr>
              </a:solidFill>
              <a:effectLst>
                <a:outerShdw blurRad="38100" dist="19050" dir="2700000" algn="tl" rotWithShape="0">
                  <a:schemeClr val="dk1">
                    <a:alpha val="40000"/>
                  </a:schemeClr>
                </a:outerShdw>
              </a:effectLst>
            </a:rPr>
            <a:t> </a:t>
          </a:r>
          <a:r>
            <a:rPr lang="en-GB" sz="1800" b="0" kern="1200" cap="none" spc="0" dirty="0" err="1">
              <a:ln w="0"/>
              <a:solidFill>
                <a:schemeClr val="accent1">
                  <a:lumMod val="75000"/>
                </a:schemeClr>
              </a:solidFill>
              <a:effectLst>
                <a:outerShdw blurRad="38100" dist="19050" dir="2700000" algn="tl" rotWithShape="0">
                  <a:schemeClr val="dk1">
                    <a:alpha val="40000"/>
                  </a:schemeClr>
                </a:outerShdw>
              </a:effectLst>
            </a:rPr>
            <a:t>nuova</a:t>
          </a:r>
          <a:r>
            <a:rPr lang="en-GB" sz="1800" b="0" kern="1200" cap="none" spc="0" dirty="0">
              <a:ln w="0"/>
              <a:solidFill>
                <a:schemeClr val="accent1">
                  <a:lumMod val="75000"/>
                </a:schemeClr>
              </a:solidFill>
              <a:effectLst>
                <a:outerShdw blurRad="38100" dist="19050" dir="2700000" algn="tl" rotWithShape="0">
                  <a:schemeClr val="dk1">
                    <a:alpha val="40000"/>
                  </a:schemeClr>
                </a:outerShdw>
              </a:effectLst>
            </a:rPr>
            <a:t> </a:t>
          </a:r>
          <a:r>
            <a:rPr lang="en-GB" sz="1800" b="0" kern="1200" cap="none" spc="0" dirty="0" err="1">
              <a:ln w="0"/>
              <a:solidFill>
                <a:schemeClr val="accent1">
                  <a:lumMod val="75000"/>
                </a:schemeClr>
              </a:solidFill>
              <a:effectLst>
                <a:outerShdw blurRad="38100" dist="19050" dir="2700000" algn="tl" rotWithShape="0">
                  <a:schemeClr val="dk1">
                    <a:alpha val="40000"/>
                  </a:schemeClr>
                </a:outerShdw>
              </a:effectLst>
            </a:rPr>
            <a:t>piattaforma</a:t>
          </a:r>
          <a:r>
            <a:rPr lang="en-GB" sz="1800" b="0" kern="1200" cap="none" spc="0" dirty="0">
              <a:ln w="0"/>
              <a:solidFill>
                <a:schemeClr val="accent1">
                  <a:lumMod val="75000"/>
                </a:schemeClr>
              </a:solidFill>
              <a:effectLst>
                <a:outerShdw blurRad="38100" dist="19050" dir="2700000" algn="tl" rotWithShape="0">
                  <a:schemeClr val="dk1">
                    <a:alpha val="40000"/>
                  </a:schemeClr>
                </a:outerShdw>
              </a:effectLst>
            </a:rPr>
            <a:t> on line </a:t>
          </a:r>
        </a:p>
      </dsp:txBody>
      <dsp:txXfrm>
        <a:off x="1692923" y="3431991"/>
        <a:ext cx="3116551" cy="1183781"/>
      </dsp:txXfrm>
    </dsp:sp>
    <dsp:sp modelId="{FAFEA2E5-9596-4EFE-B9E8-7D5332D4A73C}">
      <dsp:nvSpPr>
        <dsp:cNvPr id="0" name=""/>
        <dsp:cNvSpPr/>
      </dsp:nvSpPr>
      <dsp:spPr>
        <a:xfrm rot="15242474" flipH="1">
          <a:off x="3064101" y="2584634"/>
          <a:ext cx="898608" cy="292298"/>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3095891" y="2600939"/>
        <a:ext cx="810919" cy="175378"/>
      </dsp:txXfrm>
    </dsp:sp>
    <dsp:sp modelId="{ABC3E274-39CD-45C4-B8FB-B32A37D1EC8E}">
      <dsp:nvSpPr>
        <dsp:cNvPr id="0" name=""/>
        <dsp:cNvSpPr/>
      </dsp:nvSpPr>
      <dsp:spPr>
        <a:xfrm>
          <a:off x="4520107" y="890449"/>
          <a:ext cx="3321077" cy="2413986"/>
        </a:xfrm>
        <a:prstGeom prst="ellipse">
          <a:avLst/>
        </a:prstGeom>
        <a:solidFill>
          <a:schemeClr val="bg1">
            <a:alpha val="50000"/>
          </a:schemeClr>
        </a:solidFill>
        <a:ln w="38100" cap="flat" cmpd="sng" algn="ctr">
          <a:solidFill>
            <a:schemeClr val="accent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i="0" kern="1200" dirty="0" err="1">
              <a:solidFill>
                <a:schemeClr val="accent1">
                  <a:lumMod val="50000"/>
                </a:schemeClr>
              </a:solidFill>
              <a:latin typeface="Calibri Light" panose="020F0302020204030204" pitchFamily="34" charset="0"/>
            </a:rPr>
            <a:t>Assistere</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gli</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Stati</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membri</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nel</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graduale</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passaggio</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ed</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adeguamento</a:t>
          </a:r>
          <a:endParaRPr lang="en-GB" sz="2000" i="0" kern="1200" dirty="0">
            <a:solidFill>
              <a:schemeClr val="accent1">
                <a:lumMod val="50000"/>
              </a:schemeClr>
            </a:solidFill>
            <a:latin typeface="Calibri Light" panose="020F0302020204030204" pitchFamily="34" charset="0"/>
          </a:endParaRPr>
        </a:p>
        <a:p>
          <a:pPr lvl="0" algn="ctr" defTabSz="889000">
            <a:lnSpc>
              <a:spcPct val="90000"/>
            </a:lnSpc>
            <a:spcBef>
              <a:spcPct val="0"/>
            </a:spcBef>
            <a:spcAft>
              <a:spcPct val="35000"/>
            </a:spcAft>
          </a:pPr>
          <a:r>
            <a:rPr lang="en-GB" sz="2000" i="0" kern="1200" dirty="0" err="1">
              <a:solidFill>
                <a:schemeClr val="accent1">
                  <a:lumMod val="50000"/>
                </a:schemeClr>
              </a:solidFill>
              <a:latin typeface="Calibri Light" panose="020F0302020204030204" pitchFamily="34" charset="0"/>
            </a:rPr>
            <a:t>Tenere</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conto</a:t>
          </a:r>
          <a:r>
            <a:rPr lang="en-GB" sz="2000" i="0" kern="1200" dirty="0">
              <a:solidFill>
                <a:schemeClr val="accent1">
                  <a:lumMod val="50000"/>
                </a:schemeClr>
              </a:solidFill>
              <a:latin typeface="Calibri Light" panose="020F0302020204030204" pitchFamily="34" charset="0"/>
            </a:rPr>
            <a:t> di </a:t>
          </a:r>
          <a:r>
            <a:rPr lang="en-GB" sz="2000" i="0" kern="1200" dirty="0" err="1">
              <a:solidFill>
                <a:schemeClr val="accent1">
                  <a:lumMod val="50000"/>
                </a:schemeClr>
              </a:solidFill>
              <a:latin typeface="Calibri Light" panose="020F0302020204030204" pitchFamily="34" charset="0"/>
            </a:rPr>
            <a:t>specificità</a:t>
          </a:r>
          <a:r>
            <a:rPr lang="en-GB" sz="2000" i="0" kern="1200" dirty="0">
              <a:solidFill>
                <a:schemeClr val="accent1">
                  <a:lumMod val="50000"/>
                </a:schemeClr>
              </a:solidFill>
              <a:latin typeface="Calibri Light" panose="020F0302020204030204" pitchFamily="34" charset="0"/>
            </a:rPr>
            <a:t> a </a:t>
          </a:r>
          <a:r>
            <a:rPr lang="en-GB" sz="2000" i="0" kern="1200" dirty="0" err="1">
              <a:solidFill>
                <a:schemeClr val="accent1">
                  <a:lumMod val="50000"/>
                </a:schemeClr>
              </a:solidFill>
              <a:latin typeface="Calibri Light" panose="020F0302020204030204" pitchFamily="34" charset="0"/>
            </a:rPr>
            <a:t>carattere</a:t>
          </a:r>
          <a:r>
            <a:rPr lang="en-GB" sz="2000" i="0" kern="1200" dirty="0">
              <a:solidFill>
                <a:schemeClr val="accent1">
                  <a:lumMod val="50000"/>
                </a:schemeClr>
              </a:solidFill>
              <a:latin typeface="Calibri Light" panose="020F0302020204030204" pitchFamily="34" charset="0"/>
            </a:rPr>
            <a:t> </a:t>
          </a:r>
          <a:r>
            <a:rPr lang="en-GB" sz="2000" i="0" kern="1200" dirty="0" err="1">
              <a:solidFill>
                <a:schemeClr val="accent1">
                  <a:lumMod val="50000"/>
                </a:schemeClr>
              </a:solidFill>
              <a:latin typeface="Calibri Light" panose="020F0302020204030204" pitchFamily="34" charset="0"/>
            </a:rPr>
            <a:t>nazionale</a:t>
          </a:r>
          <a:r>
            <a:rPr lang="en-GB" sz="2400" i="0" kern="1200" dirty="0">
              <a:solidFill>
                <a:schemeClr val="accent1">
                  <a:lumMod val="50000"/>
                </a:schemeClr>
              </a:solidFill>
              <a:latin typeface="Calibri Light" panose="020F0302020204030204" pitchFamily="34" charset="0"/>
            </a:rPr>
            <a:t> </a:t>
          </a:r>
          <a:endParaRPr lang="en-GB" sz="2400" kern="1200" dirty="0">
            <a:solidFill>
              <a:schemeClr val="accent1">
                <a:lumMod val="50000"/>
              </a:schemeClr>
            </a:solidFill>
          </a:endParaRPr>
        </a:p>
      </dsp:txBody>
      <dsp:txXfrm>
        <a:off x="5006467" y="1243969"/>
        <a:ext cx="2348357" cy="170694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21581" cy="495347"/>
          </a:xfrm>
          <a:prstGeom prst="rect">
            <a:avLst/>
          </a:prstGeom>
          <a:noFill/>
          <a:ln>
            <a:noFill/>
          </a:ln>
        </p:spPr>
        <p:txBody>
          <a:bodyPr lIns="90822" tIns="90822" rIns="90822" bIns="9082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4182" marR="0" lvl="1" indent="0" algn="l" rtl="0">
              <a:spcBef>
                <a:spcPts val="0"/>
              </a:spcBef>
              <a:buNone/>
              <a:defRPr sz="1800" b="0" i="0" u="none" strike="noStrike" cap="none">
                <a:solidFill>
                  <a:schemeClr val="dk1"/>
                </a:solidFill>
                <a:latin typeface="Calibri"/>
                <a:ea typeface="Calibri"/>
                <a:cs typeface="Calibri"/>
                <a:sym typeface="Calibri"/>
              </a:defRPr>
            </a:lvl2pPr>
            <a:lvl3pPr marL="908365" marR="0" lvl="2" indent="0" algn="l" rtl="0">
              <a:spcBef>
                <a:spcPts val="0"/>
              </a:spcBef>
              <a:buNone/>
              <a:defRPr sz="1800" b="0" i="0" u="none" strike="noStrike" cap="none">
                <a:solidFill>
                  <a:schemeClr val="dk1"/>
                </a:solidFill>
                <a:latin typeface="Calibri"/>
                <a:ea typeface="Calibri"/>
                <a:cs typeface="Calibri"/>
                <a:sym typeface="Calibri"/>
              </a:defRPr>
            </a:lvl3pPr>
            <a:lvl4pPr marL="1362547" marR="0" lvl="3" indent="0" algn="l" rtl="0">
              <a:spcBef>
                <a:spcPts val="0"/>
              </a:spcBef>
              <a:buNone/>
              <a:defRPr sz="1800" b="0" i="0" u="none" strike="noStrike" cap="none">
                <a:solidFill>
                  <a:schemeClr val="dk1"/>
                </a:solidFill>
                <a:latin typeface="Calibri"/>
                <a:ea typeface="Calibri"/>
                <a:cs typeface="Calibri"/>
                <a:sym typeface="Calibri"/>
              </a:defRPr>
            </a:lvl4pPr>
            <a:lvl5pPr marL="1816730" marR="0" lvl="4" indent="0" algn="l" rtl="0">
              <a:spcBef>
                <a:spcPts val="0"/>
              </a:spcBef>
              <a:buNone/>
              <a:defRPr sz="1800" b="0" i="0" u="none" strike="noStrike" cap="none">
                <a:solidFill>
                  <a:schemeClr val="dk1"/>
                </a:solidFill>
                <a:latin typeface="Calibri"/>
                <a:ea typeface="Calibri"/>
                <a:cs typeface="Calibri"/>
                <a:sym typeface="Calibri"/>
              </a:defRPr>
            </a:lvl5pPr>
            <a:lvl6pPr marL="2270912" marR="0" lvl="5" indent="0" algn="l" rtl="0">
              <a:spcBef>
                <a:spcPts val="0"/>
              </a:spcBef>
              <a:buNone/>
              <a:defRPr sz="1800" b="0" i="0" u="none" strike="noStrike" cap="none">
                <a:solidFill>
                  <a:schemeClr val="dk1"/>
                </a:solidFill>
                <a:latin typeface="Calibri"/>
                <a:ea typeface="Calibri"/>
                <a:cs typeface="Calibri"/>
                <a:sym typeface="Calibri"/>
              </a:defRPr>
            </a:lvl6pPr>
            <a:lvl7pPr marL="2725095" marR="0" lvl="6" indent="0" algn="l" rtl="0">
              <a:spcBef>
                <a:spcPts val="0"/>
              </a:spcBef>
              <a:buNone/>
              <a:defRPr sz="1800" b="0" i="0" u="none" strike="noStrike" cap="none">
                <a:solidFill>
                  <a:schemeClr val="dk1"/>
                </a:solidFill>
                <a:latin typeface="Calibri"/>
                <a:ea typeface="Calibri"/>
                <a:cs typeface="Calibri"/>
                <a:sym typeface="Calibri"/>
              </a:defRPr>
            </a:lvl7pPr>
            <a:lvl8pPr marL="3179277" marR="0" lvl="7" indent="0" algn="l" rtl="0">
              <a:spcBef>
                <a:spcPts val="0"/>
              </a:spcBef>
              <a:buNone/>
              <a:defRPr sz="1800" b="0" i="0" u="none" strike="noStrike" cap="none">
                <a:solidFill>
                  <a:schemeClr val="dk1"/>
                </a:solidFill>
                <a:latin typeface="Calibri"/>
                <a:ea typeface="Calibri"/>
                <a:cs typeface="Calibri"/>
                <a:sym typeface="Calibri"/>
              </a:defRPr>
            </a:lvl8pPr>
            <a:lvl9pPr marL="363346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18970" y="0"/>
            <a:ext cx="2921581" cy="495347"/>
          </a:xfrm>
          <a:prstGeom prst="rect">
            <a:avLst/>
          </a:prstGeom>
          <a:noFill/>
          <a:ln>
            <a:noFill/>
          </a:ln>
        </p:spPr>
        <p:txBody>
          <a:bodyPr lIns="90822" tIns="90822" rIns="90822" bIns="9082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4182" marR="0" lvl="1" indent="0" algn="l" rtl="0">
              <a:spcBef>
                <a:spcPts val="0"/>
              </a:spcBef>
              <a:buNone/>
              <a:defRPr sz="1800" b="0" i="0" u="none" strike="noStrike" cap="none">
                <a:solidFill>
                  <a:schemeClr val="dk1"/>
                </a:solidFill>
                <a:latin typeface="Calibri"/>
                <a:ea typeface="Calibri"/>
                <a:cs typeface="Calibri"/>
                <a:sym typeface="Calibri"/>
              </a:defRPr>
            </a:lvl2pPr>
            <a:lvl3pPr marL="908365" marR="0" lvl="2" indent="0" algn="l" rtl="0">
              <a:spcBef>
                <a:spcPts val="0"/>
              </a:spcBef>
              <a:buNone/>
              <a:defRPr sz="1800" b="0" i="0" u="none" strike="noStrike" cap="none">
                <a:solidFill>
                  <a:schemeClr val="dk1"/>
                </a:solidFill>
                <a:latin typeface="Calibri"/>
                <a:ea typeface="Calibri"/>
                <a:cs typeface="Calibri"/>
                <a:sym typeface="Calibri"/>
              </a:defRPr>
            </a:lvl3pPr>
            <a:lvl4pPr marL="1362547" marR="0" lvl="3" indent="0" algn="l" rtl="0">
              <a:spcBef>
                <a:spcPts val="0"/>
              </a:spcBef>
              <a:buNone/>
              <a:defRPr sz="1800" b="0" i="0" u="none" strike="noStrike" cap="none">
                <a:solidFill>
                  <a:schemeClr val="dk1"/>
                </a:solidFill>
                <a:latin typeface="Calibri"/>
                <a:ea typeface="Calibri"/>
                <a:cs typeface="Calibri"/>
                <a:sym typeface="Calibri"/>
              </a:defRPr>
            </a:lvl4pPr>
            <a:lvl5pPr marL="1816730" marR="0" lvl="4" indent="0" algn="l" rtl="0">
              <a:spcBef>
                <a:spcPts val="0"/>
              </a:spcBef>
              <a:buNone/>
              <a:defRPr sz="1800" b="0" i="0" u="none" strike="noStrike" cap="none">
                <a:solidFill>
                  <a:schemeClr val="dk1"/>
                </a:solidFill>
                <a:latin typeface="Calibri"/>
                <a:ea typeface="Calibri"/>
                <a:cs typeface="Calibri"/>
                <a:sym typeface="Calibri"/>
              </a:defRPr>
            </a:lvl5pPr>
            <a:lvl6pPr marL="2270912" marR="0" lvl="5" indent="0" algn="l" rtl="0">
              <a:spcBef>
                <a:spcPts val="0"/>
              </a:spcBef>
              <a:buNone/>
              <a:defRPr sz="1800" b="0" i="0" u="none" strike="noStrike" cap="none">
                <a:solidFill>
                  <a:schemeClr val="dk1"/>
                </a:solidFill>
                <a:latin typeface="Calibri"/>
                <a:ea typeface="Calibri"/>
                <a:cs typeface="Calibri"/>
                <a:sym typeface="Calibri"/>
              </a:defRPr>
            </a:lvl6pPr>
            <a:lvl7pPr marL="2725095" marR="0" lvl="6" indent="0" algn="l" rtl="0">
              <a:spcBef>
                <a:spcPts val="0"/>
              </a:spcBef>
              <a:buNone/>
              <a:defRPr sz="1800" b="0" i="0" u="none" strike="noStrike" cap="none">
                <a:solidFill>
                  <a:schemeClr val="dk1"/>
                </a:solidFill>
                <a:latin typeface="Calibri"/>
                <a:ea typeface="Calibri"/>
                <a:cs typeface="Calibri"/>
                <a:sym typeface="Calibri"/>
              </a:defRPr>
            </a:lvl7pPr>
            <a:lvl8pPr marL="3179277" marR="0" lvl="7" indent="0" algn="l" rtl="0">
              <a:spcBef>
                <a:spcPts val="0"/>
              </a:spcBef>
              <a:buNone/>
              <a:defRPr sz="1800" b="0" i="0" u="none" strike="noStrike" cap="none">
                <a:solidFill>
                  <a:schemeClr val="dk1"/>
                </a:solidFill>
                <a:latin typeface="Calibri"/>
                <a:ea typeface="Calibri"/>
                <a:cs typeface="Calibri"/>
                <a:sym typeface="Calibri"/>
              </a:defRPr>
            </a:lvl8pPr>
            <a:lvl9pPr marL="363346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50938" y="1235075"/>
            <a:ext cx="4440237" cy="3330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4212" y="4751219"/>
            <a:ext cx="5393690" cy="3887361"/>
          </a:xfrm>
          <a:prstGeom prst="rect">
            <a:avLst/>
          </a:prstGeom>
          <a:noFill/>
          <a:ln>
            <a:noFill/>
          </a:ln>
        </p:spPr>
        <p:txBody>
          <a:bodyPr lIns="90822" tIns="90822" rIns="90822" bIns="9082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377318"/>
            <a:ext cx="2921581" cy="495347"/>
          </a:xfrm>
          <a:prstGeom prst="rect">
            <a:avLst/>
          </a:prstGeom>
          <a:noFill/>
          <a:ln>
            <a:noFill/>
          </a:ln>
        </p:spPr>
        <p:txBody>
          <a:bodyPr lIns="90822" tIns="90822" rIns="90822" bIns="9082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4182" marR="0" lvl="1" indent="0" algn="l" rtl="0">
              <a:spcBef>
                <a:spcPts val="0"/>
              </a:spcBef>
              <a:buNone/>
              <a:defRPr sz="1800" b="0" i="0" u="none" strike="noStrike" cap="none">
                <a:solidFill>
                  <a:schemeClr val="dk1"/>
                </a:solidFill>
                <a:latin typeface="Calibri"/>
                <a:ea typeface="Calibri"/>
                <a:cs typeface="Calibri"/>
                <a:sym typeface="Calibri"/>
              </a:defRPr>
            </a:lvl2pPr>
            <a:lvl3pPr marL="908365" marR="0" lvl="2" indent="0" algn="l" rtl="0">
              <a:spcBef>
                <a:spcPts val="0"/>
              </a:spcBef>
              <a:buNone/>
              <a:defRPr sz="1800" b="0" i="0" u="none" strike="noStrike" cap="none">
                <a:solidFill>
                  <a:schemeClr val="dk1"/>
                </a:solidFill>
                <a:latin typeface="Calibri"/>
                <a:ea typeface="Calibri"/>
                <a:cs typeface="Calibri"/>
                <a:sym typeface="Calibri"/>
              </a:defRPr>
            </a:lvl3pPr>
            <a:lvl4pPr marL="1362547" marR="0" lvl="3" indent="0" algn="l" rtl="0">
              <a:spcBef>
                <a:spcPts val="0"/>
              </a:spcBef>
              <a:buNone/>
              <a:defRPr sz="1800" b="0" i="0" u="none" strike="noStrike" cap="none">
                <a:solidFill>
                  <a:schemeClr val="dk1"/>
                </a:solidFill>
                <a:latin typeface="Calibri"/>
                <a:ea typeface="Calibri"/>
                <a:cs typeface="Calibri"/>
                <a:sym typeface="Calibri"/>
              </a:defRPr>
            </a:lvl4pPr>
            <a:lvl5pPr marL="1816730" marR="0" lvl="4" indent="0" algn="l" rtl="0">
              <a:spcBef>
                <a:spcPts val="0"/>
              </a:spcBef>
              <a:buNone/>
              <a:defRPr sz="1800" b="0" i="0" u="none" strike="noStrike" cap="none">
                <a:solidFill>
                  <a:schemeClr val="dk1"/>
                </a:solidFill>
                <a:latin typeface="Calibri"/>
                <a:ea typeface="Calibri"/>
                <a:cs typeface="Calibri"/>
                <a:sym typeface="Calibri"/>
              </a:defRPr>
            </a:lvl5pPr>
            <a:lvl6pPr marL="2270912" marR="0" lvl="5" indent="0" algn="l" rtl="0">
              <a:spcBef>
                <a:spcPts val="0"/>
              </a:spcBef>
              <a:buNone/>
              <a:defRPr sz="1800" b="0" i="0" u="none" strike="noStrike" cap="none">
                <a:solidFill>
                  <a:schemeClr val="dk1"/>
                </a:solidFill>
                <a:latin typeface="Calibri"/>
                <a:ea typeface="Calibri"/>
                <a:cs typeface="Calibri"/>
                <a:sym typeface="Calibri"/>
              </a:defRPr>
            </a:lvl6pPr>
            <a:lvl7pPr marL="2725095" marR="0" lvl="6" indent="0" algn="l" rtl="0">
              <a:spcBef>
                <a:spcPts val="0"/>
              </a:spcBef>
              <a:buNone/>
              <a:defRPr sz="1800" b="0" i="0" u="none" strike="noStrike" cap="none">
                <a:solidFill>
                  <a:schemeClr val="dk1"/>
                </a:solidFill>
                <a:latin typeface="Calibri"/>
                <a:ea typeface="Calibri"/>
                <a:cs typeface="Calibri"/>
                <a:sym typeface="Calibri"/>
              </a:defRPr>
            </a:lvl7pPr>
            <a:lvl8pPr marL="3179277" marR="0" lvl="7" indent="0" algn="l" rtl="0">
              <a:spcBef>
                <a:spcPts val="0"/>
              </a:spcBef>
              <a:buNone/>
              <a:defRPr sz="1800" b="0" i="0" u="none" strike="noStrike" cap="none">
                <a:solidFill>
                  <a:schemeClr val="dk1"/>
                </a:solidFill>
                <a:latin typeface="Calibri"/>
                <a:ea typeface="Calibri"/>
                <a:cs typeface="Calibri"/>
                <a:sym typeface="Calibri"/>
              </a:defRPr>
            </a:lvl8pPr>
            <a:lvl9pPr marL="363346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18970" y="9377318"/>
            <a:ext cx="2921581" cy="495347"/>
          </a:xfrm>
          <a:prstGeom prst="rect">
            <a:avLst/>
          </a:prstGeom>
          <a:noFill/>
          <a:ln>
            <a:noFill/>
          </a:ln>
        </p:spPr>
        <p:txBody>
          <a:bodyPr lIns="90822" tIns="45398" rIns="90822" bIns="45398" anchor="b" anchorCtr="0">
            <a:noAutofit/>
          </a:bodyPr>
          <a:lstStyle/>
          <a:p>
            <a:pPr algn="r">
              <a:buSzPct val="25000"/>
            </a:pPr>
            <a:fld id="{00000000-1234-1234-1234-123412341234}" type="slidenum">
              <a:rPr lang="it-IT" sz="1200" smtClean="0">
                <a:solidFill>
                  <a:schemeClr val="dk1"/>
                </a:solidFill>
                <a:latin typeface="Calibri"/>
                <a:ea typeface="Calibri"/>
                <a:cs typeface="Calibri"/>
                <a:sym typeface="Calibri"/>
              </a:rPr>
              <a:pPr algn="r">
                <a:buSzPct val="25000"/>
              </a:pPr>
              <a:t>‹N›</a:t>
            </a:fld>
            <a:endParaRPr lang="it-IT"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8475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77195"/>
            <a:ext cx="5438140" cy="3908614"/>
          </a:xfrm>
          <a:prstGeom prst="rect">
            <a:avLst/>
          </a:prstGeom>
        </p:spPr>
        <p:txBody>
          <a:bodyPr lIns="91412" tIns="91412" rIns="91412" bIns="91412" anchor="t" anchorCtr="0">
            <a:noAutofit/>
          </a:bodyPr>
          <a:lstStyle/>
          <a:p>
            <a:endParaRPr dirty="0"/>
          </a:p>
        </p:txBody>
      </p:sp>
      <p:sp>
        <p:nvSpPr>
          <p:cNvPr id="92" name="Shape 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63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443DA7B0-A741-4B30-AF7F-C4754A5CA176}"/>
              </a:ext>
            </a:extLst>
          </p:cNvPr>
          <p:cNvSpPr>
            <a:spLocks noGrp="1" noChangeArrowheads="1"/>
          </p:cNvSpPr>
          <p:nvPr>
            <p:ph type="sldNum" sz="quarter" idx="5"/>
          </p:nvPr>
        </p:nvSpPr>
        <p:spPr>
          <a:noFill/>
        </p:spPr>
        <p:txBody>
          <a:bodyPr/>
          <a:lstStyle>
            <a:lvl1pPr defTabSz="957263">
              <a:spcBef>
                <a:spcPct val="30000"/>
              </a:spcBef>
              <a:defRPr sz="1200">
                <a:solidFill>
                  <a:schemeClr val="tx1"/>
                </a:solidFill>
                <a:latin typeface="Times New Roman" panose="02020603050405020304" pitchFamily="18" charset="0"/>
              </a:defRPr>
            </a:lvl1pPr>
            <a:lvl2pPr marL="777875" indent="-300038" defTabSz="957263">
              <a:spcBef>
                <a:spcPct val="30000"/>
              </a:spcBef>
              <a:defRPr sz="1200">
                <a:solidFill>
                  <a:schemeClr val="tx1"/>
                </a:solidFill>
                <a:latin typeface="Times New Roman" panose="02020603050405020304" pitchFamily="18" charset="0"/>
              </a:defRPr>
            </a:lvl2pPr>
            <a:lvl3pPr marL="1196975" indent="-239713" defTabSz="957263">
              <a:spcBef>
                <a:spcPct val="30000"/>
              </a:spcBef>
              <a:defRPr sz="1200">
                <a:solidFill>
                  <a:schemeClr val="tx1"/>
                </a:solidFill>
                <a:latin typeface="Times New Roman" panose="02020603050405020304" pitchFamily="18" charset="0"/>
              </a:defRPr>
            </a:lvl3pPr>
            <a:lvl4pPr marL="1674813" indent="-239713" defTabSz="957263">
              <a:spcBef>
                <a:spcPct val="30000"/>
              </a:spcBef>
              <a:defRPr sz="1200">
                <a:solidFill>
                  <a:schemeClr val="tx1"/>
                </a:solidFill>
                <a:latin typeface="Times New Roman" panose="02020603050405020304" pitchFamily="18" charset="0"/>
              </a:defRPr>
            </a:lvl4pPr>
            <a:lvl5pPr marL="2154238" indent="-239713" defTabSz="957263">
              <a:spcBef>
                <a:spcPct val="30000"/>
              </a:spcBef>
              <a:defRPr sz="1200">
                <a:solidFill>
                  <a:schemeClr val="tx1"/>
                </a:solidFill>
                <a:latin typeface="Times New Roman" panose="02020603050405020304" pitchFamily="18" charset="0"/>
              </a:defRPr>
            </a:lvl5pPr>
            <a:lvl6pPr marL="2611438" indent="-239713" defTabSz="9572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9713" defTabSz="9572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9713" defTabSz="9572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9713" defTabSz="957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232CC8-E90F-49E1-B707-8AB8B9F1AC57}" type="slidenum">
              <a:rPr lang="it-IT" altLang="it-IT" sz="1300" smtClean="0"/>
              <a:pPr>
                <a:spcBef>
                  <a:spcPct val="0"/>
                </a:spcBef>
              </a:pPr>
              <a:t>5</a:t>
            </a:fld>
            <a:endParaRPr lang="it-IT" altLang="it-IT" sz="1300"/>
          </a:p>
        </p:txBody>
      </p:sp>
      <p:sp>
        <p:nvSpPr>
          <p:cNvPr id="36867" name="Rectangle 2">
            <a:extLst>
              <a:ext uri="{FF2B5EF4-FFF2-40B4-BE49-F238E27FC236}">
                <a16:creationId xmlns:a16="http://schemas.microsoft.com/office/drawing/2014/main" xmlns="" id="{635836D4-F1F5-4213-A2C2-166DD95A5BA7}"/>
              </a:ext>
            </a:extLst>
          </p:cNvPr>
          <p:cNvSpPr>
            <a:spLocks noGrp="1" noRot="1" noChangeAspect="1" noChangeArrowheads="1" noTextEdit="1"/>
          </p:cNvSpPr>
          <p:nvPr>
            <p:ph type="sldImg"/>
          </p:nvPr>
        </p:nvSpPr>
        <p:spPr>
          <a:xfrm>
            <a:off x="917575" y="744538"/>
            <a:ext cx="4964113" cy="3722687"/>
          </a:xfrm>
          <a:ln/>
        </p:spPr>
      </p:sp>
      <p:sp>
        <p:nvSpPr>
          <p:cNvPr id="36868" name="Rectangle 3">
            <a:extLst>
              <a:ext uri="{FF2B5EF4-FFF2-40B4-BE49-F238E27FC236}">
                <a16:creationId xmlns:a16="http://schemas.microsoft.com/office/drawing/2014/main" xmlns="" id="{3C1562D9-5F3E-43EF-9A70-34E95566E4B6}"/>
              </a:ext>
            </a:extLst>
          </p:cNvPr>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249314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77195"/>
            <a:ext cx="5438140" cy="3908614"/>
          </a:xfrm>
          <a:prstGeom prst="rect">
            <a:avLst/>
          </a:prstGeom>
        </p:spPr>
        <p:txBody>
          <a:bodyPr lIns="91412" tIns="91412" rIns="91412" bIns="91412" anchor="t" anchorCtr="0">
            <a:noAutofit/>
          </a:bodyPr>
          <a:lstStyle/>
          <a:p>
            <a:endParaRPr dirty="0"/>
          </a:p>
        </p:txBody>
      </p:sp>
      <p:sp>
        <p:nvSpPr>
          <p:cNvPr id="92" name="Shape 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45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77195"/>
            <a:ext cx="5438140" cy="3908614"/>
          </a:xfrm>
          <a:prstGeom prst="rect">
            <a:avLst/>
          </a:prstGeom>
        </p:spPr>
        <p:txBody>
          <a:bodyPr lIns="91412" tIns="91412" rIns="91412" bIns="91412" anchor="t" anchorCtr="0">
            <a:noAutofit/>
          </a:bodyPr>
          <a:lstStyle/>
          <a:p>
            <a:endParaRPr dirty="0"/>
          </a:p>
        </p:txBody>
      </p:sp>
      <p:sp>
        <p:nvSpPr>
          <p:cNvPr id="92" name="Shape 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848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77195"/>
            <a:ext cx="5438140" cy="3908614"/>
          </a:xfrm>
          <a:prstGeom prst="rect">
            <a:avLst/>
          </a:prstGeom>
        </p:spPr>
        <p:txBody>
          <a:bodyPr lIns="91412" tIns="91412" rIns="91412" bIns="91412" anchor="t" anchorCtr="0">
            <a:noAutofit/>
          </a:bodyPr>
          <a:lstStyle/>
          <a:p>
            <a:endParaRPr dirty="0"/>
          </a:p>
        </p:txBody>
      </p:sp>
      <p:sp>
        <p:nvSpPr>
          <p:cNvPr id="92" name="Shape 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634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77195"/>
            <a:ext cx="5438140" cy="3908614"/>
          </a:xfrm>
          <a:prstGeom prst="rect">
            <a:avLst/>
          </a:prstGeom>
        </p:spPr>
        <p:txBody>
          <a:bodyPr lIns="91412" tIns="91412" rIns="91412" bIns="91412" anchor="t" anchorCtr="0">
            <a:noAutofit/>
          </a:bodyPr>
          <a:lstStyle/>
          <a:p>
            <a:endParaRPr dirty="0"/>
          </a:p>
        </p:txBody>
      </p:sp>
      <p:sp>
        <p:nvSpPr>
          <p:cNvPr id="92" name="Shape 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68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77195"/>
            <a:ext cx="5438140" cy="3908614"/>
          </a:xfrm>
          <a:prstGeom prst="rect">
            <a:avLst/>
          </a:prstGeom>
        </p:spPr>
        <p:txBody>
          <a:bodyPr lIns="91412" tIns="91412" rIns="91412" bIns="91412" anchor="t" anchorCtr="0">
            <a:noAutofit/>
          </a:bodyPr>
          <a:lstStyle/>
          <a:p>
            <a:endParaRPr dirty="0"/>
          </a:p>
        </p:txBody>
      </p:sp>
      <p:sp>
        <p:nvSpPr>
          <p:cNvPr id="92" name="Shape 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081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77195"/>
            <a:ext cx="5438140" cy="3908614"/>
          </a:xfrm>
          <a:prstGeom prst="rect">
            <a:avLst/>
          </a:prstGeom>
        </p:spPr>
        <p:txBody>
          <a:bodyPr lIns="91412" tIns="91412" rIns="91412" bIns="91412" anchor="t" anchorCtr="0">
            <a:noAutofit/>
          </a:bodyPr>
          <a:lstStyle/>
          <a:p>
            <a:endParaRPr dirty="0"/>
          </a:p>
        </p:txBody>
      </p:sp>
      <p:sp>
        <p:nvSpPr>
          <p:cNvPr id="92" name="Shape 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38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768" y="4777195"/>
            <a:ext cx="5438140" cy="3908614"/>
          </a:xfrm>
          <a:prstGeom prst="rect">
            <a:avLst/>
          </a:prstGeom>
        </p:spPr>
        <p:txBody>
          <a:bodyPr lIns="91412" tIns="91412" rIns="91412" bIns="91412" anchor="t" anchorCtr="0">
            <a:noAutofit/>
          </a:bodyPr>
          <a:lstStyle/>
          <a:p>
            <a:endParaRPr dirty="0"/>
          </a:p>
        </p:txBody>
      </p:sp>
      <p:sp>
        <p:nvSpPr>
          <p:cNvPr id="92" name="Shape 92"/>
          <p:cNvSpPr>
            <a:spLocks noGrp="1" noRot="1" noChangeAspect="1"/>
          </p:cNvSpPr>
          <p:nvPr>
            <p:ph type="sldImg" idx="2"/>
          </p:nvPr>
        </p:nvSpPr>
        <p:spPr>
          <a:xfrm>
            <a:off x="1165225" y="1241425"/>
            <a:ext cx="44672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31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bg>
      <p:bgPr>
        <a:blipFill dpi="0" rotWithShape="1">
          <a:blip r:embed="rId2">
            <a:lum/>
          </a:blip>
          <a:srcRect/>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3375" b="0" i="0" u="none" strike="noStrike" cap="none">
                <a:solidFill>
                  <a:schemeClr val="dk1"/>
                </a:solidFill>
                <a:latin typeface="Calibri"/>
                <a:ea typeface="Calibri"/>
                <a:cs typeface="Calibri"/>
                <a:sym typeface="Calibri"/>
              </a:defRPr>
            </a:lvl1pPr>
            <a:lvl2pPr lvl="1" indent="0">
              <a:spcBef>
                <a:spcPts val="0"/>
              </a:spcBef>
              <a:buNone/>
              <a:defRPr sz="1013"/>
            </a:lvl2pPr>
            <a:lvl3pPr lvl="2" indent="0">
              <a:spcBef>
                <a:spcPts val="0"/>
              </a:spcBef>
              <a:buNone/>
              <a:defRPr sz="1013"/>
            </a:lvl3pPr>
            <a:lvl4pPr lvl="3" indent="0">
              <a:spcBef>
                <a:spcPts val="0"/>
              </a:spcBef>
              <a:buNone/>
              <a:defRPr sz="1013"/>
            </a:lvl4pPr>
            <a:lvl5pPr lvl="4" indent="0">
              <a:spcBef>
                <a:spcPts val="0"/>
              </a:spcBef>
              <a:buNone/>
              <a:defRPr sz="1013"/>
            </a:lvl5pPr>
            <a:lvl6pPr lvl="5" indent="0">
              <a:spcBef>
                <a:spcPts val="0"/>
              </a:spcBef>
              <a:buNone/>
              <a:defRPr sz="1013"/>
            </a:lvl6pPr>
            <a:lvl7pPr lvl="6" indent="0">
              <a:spcBef>
                <a:spcPts val="0"/>
              </a:spcBef>
              <a:buNone/>
              <a:defRPr sz="1013"/>
            </a:lvl7pPr>
            <a:lvl8pPr lvl="7" indent="0">
              <a:spcBef>
                <a:spcPts val="0"/>
              </a:spcBef>
              <a:buNone/>
              <a:defRPr sz="1013"/>
            </a:lvl8pPr>
            <a:lvl9pPr lvl="8" indent="0">
              <a:spcBef>
                <a:spcPts val="0"/>
              </a:spcBef>
              <a:buNone/>
              <a:defRPr sz="1013"/>
            </a:lvl9pPr>
          </a:lstStyle>
          <a:p>
            <a:endParaRPr dirty="0"/>
          </a:p>
        </p:txBody>
      </p:sp>
      <p:sp>
        <p:nvSpPr>
          <p:cNvPr id="17" name="Shape 17"/>
          <p:cNvSpPr txBox="1">
            <a:spLocks noGrp="1"/>
          </p:cNvSpPr>
          <p:nvPr>
            <p:ph type="subTitle" idx="1"/>
          </p:nvPr>
        </p:nvSpPr>
        <p:spPr>
          <a:xfrm>
            <a:off x="1143000" y="3602040"/>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563"/>
              </a:spcBef>
              <a:buClr>
                <a:schemeClr val="dk1"/>
              </a:buClr>
              <a:buFont typeface="Arial"/>
              <a:buNone/>
              <a:defRPr sz="1350" b="0" i="0" u="none" strike="noStrike" cap="none">
                <a:solidFill>
                  <a:schemeClr val="dk1"/>
                </a:solidFill>
                <a:latin typeface="Calibri"/>
                <a:ea typeface="Calibri"/>
                <a:cs typeface="Calibri"/>
                <a:sym typeface="Calibri"/>
              </a:defRPr>
            </a:lvl1pPr>
            <a:lvl2pPr marL="257175" marR="0" lvl="1" indent="0" algn="ctr" rtl="0">
              <a:lnSpc>
                <a:spcPct val="90000"/>
              </a:lnSpc>
              <a:spcBef>
                <a:spcPts val="281"/>
              </a:spcBef>
              <a:buClr>
                <a:schemeClr val="dk1"/>
              </a:buClr>
              <a:buFont typeface="Arial"/>
              <a:buNone/>
              <a:defRPr sz="1125" b="0" i="0" u="none" strike="noStrike" cap="none">
                <a:solidFill>
                  <a:schemeClr val="dk1"/>
                </a:solidFill>
                <a:latin typeface="Calibri"/>
                <a:ea typeface="Calibri"/>
                <a:cs typeface="Calibri"/>
                <a:sym typeface="Calibri"/>
              </a:defRPr>
            </a:lvl2pPr>
            <a:lvl3pPr marL="514350" marR="0" lvl="2" indent="0" algn="ctr" rtl="0">
              <a:lnSpc>
                <a:spcPct val="90000"/>
              </a:lnSpc>
              <a:spcBef>
                <a:spcPts val="281"/>
              </a:spcBef>
              <a:buClr>
                <a:schemeClr val="dk1"/>
              </a:buClr>
              <a:buFont typeface="Arial"/>
              <a:buNone/>
              <a:defRPr sz="1013" b="0" i="0" u="none" strike="noStrike" cap="none">
                <a:solidFill>
                  <a:schemeClr val="dk1"/>
                </a:solidFill>
                <a:latin typeface="Calibri"/>
                <a:ea typeface="Calibri"/>
                <a:cs typeface="Calibri"/>
                <a:sym typeface="Calibri"/>
              </a:defRPr>
            </a:lvl3pPr>
            <a:lvl4pPr marL="771525" marR="0" lvl="3"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4pPr>
            <a:lvl5pPr marL="1028700" marR="0" lvl="4"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5pPr>
            <a:lvl6pPr marL="1285875" marR="0" lvl="5"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6pPr>
            <a:lvl7pPr marL="1543050" marR="0" lvl="6"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7pPr>
            <a:lvl8pPr marL="1800225" marR="0" lvl="7"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8pPr>
            <a:lvl9pPr marL="2057400" marR="0" lvl="8"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2" y="6356353"/>
            <a:ext cx="2057399" cy="365125"/>
          </a:xfrm>
          <a:prstGeom prst="rect">
            <a:avLst/>
          </a:prstGeom>
          <a:noFill/>
          <a:ln>
            <a:noFill/>
          </a:ln>
        </p:spPr>
        <p:txBody>
          <a:bodyPr lIns="91425" tIns="91425" rIns="91425" bIns="91425" anchor="ctr" anchorCtr="0"/>
          <a:lstStyle>
            <a:lvl1pPr marL="0" marR="0" lvl="0" indent="0" algn="l" rtl="0">
              <a:spcBef>
                <a:spcPts val="0"/>
              </a:spcBef>
              <a:buNone/>
              <a:defRPr sz="675" b="0" i="0" u="none" strike="noStrike" cap="none">
                <a:solidFill>
                  <a:srgbClr val="888888"/>
                </a:solidFill>
                <a:latin typeface="Calibri"/>
                <a:ea typeface="Calibri"/>
                <a:cs typeface="Calibri"/>
                <a:sym typeface="Calibri"/>
              </a:defRPr>
            </a:lvl1pPr>
            <a:lvl2pPr marL="257175" marR="0" lvl="1" indent="0" algn="l" rtl="0">
              <a:spcBef>
                <a:spcPts val="0"/>
              </a:spcBef>
              <a:buNone/>
              <a:defRPr sz="1013" b="0" i="0" u="none" strike="noStrike" cap="none">
                <a:solidFill>
                  <a:schemeClr val="dk1"/>
                </a:solidFill>
                <a:latin typeface="Calibri"/>
                <a:ea typeface="Calibri"/>
                <a:cs typeface="Calibri"/>
                <a:sym typeface="Calibri"/>
              </a:defRPr>
            </a:lvl2pPr>
            <a:lvl3pPr marL="514350" marR="0" lvl="2" indent="0" algn="l" rtl="0">
              <a:spcBef>
                <a:spcPts val="0"/>
              </a:spcBef>
              <a:buNone/>
              <a:defRPr sz="1013" b="0" i="0" u="none" strike="noStrike" cap="none">
                <a:solidFill>
                  <a:schemeClr val="dk1"/>
                </a:solidFill>
                <a:latin typeface="Calibri"/>
                <a:ea typeface="Calibri"/>
                <a:cs typeface="Calibri"/>
                <a:sym typeface="Calibri"/>
              </a:defRPr>
            </a:lvl3pPr>
            <a:lvl4pPr marL="771525" marR="0" lvl="3" indent="0" algn="l" rtl="0">
              <a:spcBef>
                <a:spcPts val="0"/>
              </a:spcBef>
              <a:buNone/>
              <a:defRPr sz="1013" b="0" i="0" u="none" strike="noStrike" cap="none">
                <a:solidFill>
                  <a:schemeClr val="dk1"/>
                </a:solidFill>
                <a:latin typeface="Calibri"/>
                <a:ea typeface="Calibri"/>
                <a:cs typeface="Calibri"/>
                <a:sym typeface="Calibri"/>
              </a:defRPr>
            </a:lvl4pPr>
            <a:lvl5pPr marL="1028700" marR="0" lvl="4" indent="0" algn="l" rtl="0">
              <a:spcBef>
                <a:spcPts val="0"/>
              </a:spcBef>
              <a:buNone/>
              <a:defRPr sz="1013" b="0" i="0" u="none" strike="noStrike" cap="none">
                <a:solidFill>
                  <a:schemeClr val="dk1"/>
                </a:solidFill>
                <a:latin typeface="Calibri"/>
                <a:ea typeface="Calibri"/>
                <a:cs typeface="Calibri"/>
                <a:sym typeface="Calibri"/>
              </a:defRPr>
            </a:lvl5pPr>
            <a:lvl6pPr marL="1285875" marR="0" lvl="5" indent="0" algn="l" rtl="0">
              <a:spcBef>
                <a:spcPts val="0"/>
              </a:spcBef>
              <a:buNone/>
              <a:defRPr sz="1013" b="0" i="0" u="none" strike="noStrike" cap="none">
                <a:solidFill>
                  <a:schemeClr val="dk1"/>
                </a:solidFill>
                <a:latin typeface="Calibri"/>
                <a:ea typeface="Calibri"/>
                <a:cs typeface="Calibri"/>
                <a:sym typeface="Calibri"/>
              </a:defRPr>
            </a:lvl6pPr>
            <a:lvl7pPr marL="1543050" marR="0" lvl="6" indent="0" algn="l" rtl="0">
              <a:spcBef>
                <a:spcPts val="0"/>
              </a:spcBef>
              <a:buNone/>
              <a:defRPr sz="1013" b="0" i="0" u="none" strike="noStrike" cap="none">
                <a:solidFill>
                  <a:schemeClr val="dk1"/>
                </a:solidFill>
                <a:latin typeface="Calibri"/>
                <a:ea typeface="Calibri"/>
                <a:cs typeface="Calibri"/>
                <a:sym typeface="Calibri"/>
              </a:defRPr>
            </a:lvl7pPr>
            <a:lvl8pPr marL="1800225" marR="0" lvl="7" indent="0" algn="l" rtl="0">
              <a:spcBef>
                <a:spcPts val="0"/>
              </a:spcBef>
              <a:buNone/>
              <a:defRPr sz="1013" b="0" i="0" u="none" strike="noStrike" cap="none">
                <a:solidFill>
                  <a:schemeClr val="dk1"/>
                </a:solidFill>
                <a:latin typeface="Calibri"/>
                <a:ea typeface="Calibri"/>
                <a:cs typeface="Calibri"/>
                <a:sym typeface="Calibri"/>
              </a:defRPr>
            </a:lvl8pPr>
            <a:lvl9pPr marL="2057400" marR="0" lvl="8" indent="0" algn="l" rtl="0">
              <a:spcBef>
                <a:spcPts val="0"/>
              </a:spcBef>
              <a:buNone/>
              <a:defRPr sz="1013"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3"/>
            <a:ext cx="3086100" cy="365125"/>
          </a:xfrm>
          <a:prstGeom prst="rect">
            <a:avLst/>
          </a:prstGeom>
          <a:noFill/>
          <a:ln>
            <a:noFill/>
          </a:ln>
        </p:spPr>
        <p:txBody>
          <a:bodyPr lIns="91425" tIns="91425" rIns="91425" bIns="91425" anchor="ctr" anchorCtr="0"/>
          <a:lstStyle>
            <a:lvl1pPr marL="0" marR="0" lvl="0" indent="0" algn="ctr" rtl="0">
              <a:spcBef>
                <a:spcPts val="0"/>
              </a:spcBef>
              <a:buNone/>
              <a:defRPr sz="675" b="0" i="0" u="none" strike="noStrike" cap="none">
                <a:solidFill>
                  <a:srgbClr val="888888"/>
                </a:solidFill>
                <a:latin typeface="Calibri"/>
                <a:ea typeface="Calibri"/>
                <a:cs typeface="Calibri"/>
                <a:sym typeface="Calibri"/>
              </a:defRPr>
            </a:lvl1pPr>
            <a:lvl2pPr marL="257175" marR="0" lvl="1" indent="0" algn="l" rtl="0">
              <a:spcBef>
                <a:spcPts val="0"/>
              </a:spcBef>
              <a:buNone/>
              <a:defRPr sz="1013" b="0" i="0" u="none" strike="noStrike" cap="none">
                <a:solidFill>
                  <a:schemeClr val="dk1"/>
                </a:solidFill>
                <a:latin typeface="Calibri"/>
                <a:ea typeface="Calibri"/>
                <a:cs typeface="Calibri"/>
                <a:sym typeface="Calibri"/>
              </a:defRPr>
            </a:lvl2pPr>
            <a:lvl3pPr marL="514350" marR="0" lvl="2" indent="0" algn="l" rtl="0">
              <a:spcBef>
                <a:spcPts val="0"/>
              </a:spcBef>
              <a:buNone/>
              <a:defRPr sz="1013" b="0" i="0" u="none" strike="noStrike" cap="none">
                <a:solidFill>
                  <a:schemeClr val="dk1"/>
                </a:solidFill>
                <a:latin typeface="Calibri"/>
                <a:ea typeface="Calibri"/>
                <a:cs typeface="Calibri"/>
                <a:sym typeface="Calibri"/>
              </a:defRPr>
            </a:lvl3pPr>
            <a:lvl4pPr marL="771525" marR="0" lvl="3" indent="0" algn="l" rtl="0">
              <a:spcBef>
                <a:spcPts val="0"/>
              </a:spcBef>
              <a:buNone/>
              <a:defRPr sz="1013" b="0" i="0" u="none" strike="noStrike" cap="none">
                <a:solidFill>
                  <a:schemeClr val="dk1"/>
                </a:solidFill>
                <a:latin typeface="Calibri"/>
                <a:ea typeface="Calibri"/>
                <a:cs typeface="Calibri"/>
                <a:sym typeface="Calibri"/>
              </a:defRPr>
            </a:lvl4pPr>
            <a:lvl5pPr marL="1028700" marR="0" lvl="4" indent="0" algn="l" rtl="0">
              <a:spcBef>
                <a:spcPts val="0"/>
              </a:spcBef>
              <a:buNone/>
              <a:defRPr sz="1013" b="0" i="0" u="none" strike="noStrike" cap="none">
                <a:solidFill>
                  <a:schemeClr val="dk1"/>
                </a:solidFill>
                <a:latin typeface="Calibri"/>
                <a:ea typeface="Calibri"/>
                <a:cs typeface="Calibri"/>
                <a:sym typeface="Calibri"/>
              </a:defRPr>
            </a:lvl5pPr>
            <a:lvl6pPr marL="1285875" marR="0" lvl="5" indent="0" algn="l" rtl="0">
              <a:spcBef>
                <a:spcPts val="0"/>
              </a:spcBef>
              <a:buNone/>
              <a:defRPr sz="1013" b="0" i="0" u="none" strike="noStrike" cap="none">
                <a:solidFill>
                  <a:schemeClr val="dk1"/>
                </a:solidFill>
                <a:latin typeface="Calibri"/>
                <a:ea typeface="Calibri"/>
                <a:cs typeface="Calibri"/>
                <a:sym typeface="Calibri"/>
              </a:defRPr>
            </a:lvl6pPr>
            <a:lvl7pPr marL="1543050" marR="0" lvl="6" indent="0" algn="l" rtl="0">
              <a:spcBef>
                <a:spcPts val="0"/>
              </a:spcBef>
              <a:buNone/>
              <a:defRPr sz="1013" b="0" i="0" u="none" strike="noStrike" cap="none">
                <a:solidFill>
                  <a:schemeClr val="dk1"/>
                </a:solidFill>
                <a:latin typeface="Calibri"/>
                <a:ea typeface="Calibri"/>
                <a:cs typeface="Calibri"/>
                <a:sym typeface="Calibri"/>
              </a:defRPr>
            </a:lvl7pPr>
            <a:lvl8pPr marL="1800225" marR="0" lvl="7" indent="0" algn="l" rtl="0">
              <a:spcBef>
                <a:spcPts val="0"/>
              </a:spcBef>
              <a:buNone/>
              <a:defRPr sz="1013" b="0" i="0" u="none" strike="noStrike" cap="none">
                <a:solidFill>
                  <a:schemeClr val="dk1"/>
                </a:solidFill>
                <a:latin typeface="Calibri"/>
                <a:ea typeface="Calibri"/>
                <a:cs typeface="Calibri"/>
                <a:sym typeface="Calibri"/>
              </a:defRPr>
            </a:lvl8pPr>
            <a:lvl9pPr marL="2057400" marR="0" lvl="8" indent="0" algn="l" rtl="0">
              <a:spcBef>
                <a:spcPts val="0"/>
              </a:spcBef>
              <a:buNone/>
              <a:defRPr sz="1013"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2" y="6356353"/>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it-IT" sz="675" smtClean="0">
                <a:solidFill>
                  <a:srgbClr val="888888"/>
                </a:solidFill>
                <a:latin typeface="Calibri"/>
                <a:ea typeface="Calibri"/>
                <a:cs typeface="Calibri"/>
                <a:sym typeface="Calibri"/>
              </a:rPr>
              <a:pPr algn="r">
                <a:buSzPct val="25000"/>
              </a:pPr>
              <a:t>‹N›</a:t>
            </a:fld>
            <a:endParaRPr lang="it-IT" sz="675">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xmlns="" id="{8A2E2118-D8BF-439D-8238-BD8BF2BE1DD5}"/>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xmlns="" id="{9050525E-6C3A-4FEE-87CA-90982BA6CFC5}"/>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xmlns="" id="{1C112860-FCA8-4944-92AE-7F1140AC4BCE}"/>
              </a:ext>
            </a:extLst>
          </p:cNvPr>
          <p:cNvSpPr>
            <a:spLocks noGrp="1"/>
          </p:cNvSpPr>
          <p:nvPr>
            <p:ph type="sldNum" sz="quarter" idx="12"/>
          </p:nvPr>
        </p:nvSpPr>
        <p:spPr/>
        <p:txBody>
          <a:bodyPr/>
          <a:lstStyle>
            <a:lvl1pPr>
              <a:defRPr/>
            </a:lvl1pPr>
          </a:lstStyle>
          <a:p>
            <a:pPr>
              <a:defRPr/>
            </a:pPr>
            <a:fld id="{6CC9DC20-2B0B-4702-ABA8-E505FFC087AF}" type="slidenum">
              <a:rPr lang="it-IT" altLang="it-IT"/>
              <a:pPr>
                <a:defRPr/>
              </a:pPr>
              <a:t>‹N›</a:t>
            </a:fld>
            <a:endParaRPr lang="it-IT" altLang="it-IT"/>
          </a:p>
        </p:txBody>
      </p:sp>
    </p:spTree>
    <p:extLst>
      <p:ext uri="{BB962C8B-B14F-4D97-AF65-F5344CB8AC3E}">
        <p14:creationId xmlns:p14="http://schemas.microsoft.com/office/powerpoint/2010/main" val="166669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titolo">
    <p:bg>
      <p:bgPr>
        <a:blipFill dpi="0" rotWithShape="1">
          <a:blip r:embed="rId2">
            <a:lum/>
          </a:blip>
          <a:srcRect/>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3375" b="0" i="0" u="none" strike="noStrike" cap="none">
                <a:solidFill>
                  <a:schemeClr val="dk1"/>
                </a:solidFill>
                <a:latin typeface="Calibri"/>
                <a:ea typeface="Calibri"/>
                <a:cs typeface="Calibri"/>
                <a:sym typeface="Calibri"/>
              </a:defRPr>
            </a:lvl1pPr>
            <a:lvl2pPr lvl="1" indent="0">
              <a:spcBef>
                <a:spcPts val="0"/>
              </a:spcBef>
              <a:buNone/>
              <a:defRPr sz="1013"/>
            </a:lvl2pPr>
            <a:lvl3pPr lvl="2" indent="0">
              <a:spcBef>
                <a:spcPts val="0"/>
              </a:spcBef>
              <a:buNone/>
              <a:defRPr sz="1013"/>
            </a:lvl3pPr>
            <a:lvl4pPr lvl="3" indent="0">
              <a:spcBef>
                <a:spcPts val="0"/>
              </a:spcBef>
              <a:buNone/>
              <a:defRPr sz="1013"/>
            </a:lvl4pPr>
            <a:lvl5pPr lvl="4" indent="0">
              <a:spcBef>
                <a:spcPts val="0"/>
              </a:spcBef>
              <a:buNone/>
              <a:defRPr sz="1013"/>
            </a:lvl5pPr>
            <a:lvl6pPr lvl="5" indent="0">
              <a:spcBef>
                <a:spcPts val="0"/>
              </a:spcBef>
              <a:buNone/>
              <a:defRPr sz="1013"/>
            </a:lvl6pPr>
            <a:lvl7pPr lvl="6" indent="0">
              <a:spcBef>
                <a:spcPts val="0"/>
              </a:spcBef>
              <a:buNone/>
              <a:defRPr sz="1013"/>
            </a:lvl7pPr>
            <a:lvl8pPr lvl="7" indent="0">
              <a:spcBef>
                <a:spcPts val="0"/>
              </a:spcBef>
              <a:buNone/>
              <a:defRPr sz="1013"/>
            </a:lvl8pPr>
            <a:lvl9pPr lvl="8" indent="0">
              <a:spcBef>
                <a:spcPts val="0"/>
              </a:spcBef>
              <a:buNone/>
              <a:defRPr sz="1013"/>
            </a:lvl9pPr>
          </a:lstStyle>
          <a:p>
            <a:endParaRPr dirty="0"/>
          </a:p>
        </p:txBody>
      </p:sp>
      <p:sp>
        <p:nvSpPr>
          <p:cNvPr id="17" name="Shape 17"/>
          <p:cNvSpPr txBox="1">
            <a:spLocks noGrp="1"/>
          </p:cNvSpPr>
          <p:nvPr>
            <p:ph type="subTitle" idx="1"/>
          </p:nvPr>
        </p:nvSpPr>
        <p:spPr>
          <a:xfrm>
            <a:off x="1143000" y="3602040"/>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563"/>
              </a:spcBef>
              <a:buClr>
                <a:schemeClr val="dk1"/>
              </a:buClr>
              <a:buFont typeface="Arial"/>
              <a:buNone/>
              <a:defRPr sz="1350" b="0" i="0" u="none" strike="noStrike" cap="none">
                <a:solidFill>
                  <a:schemeClr val="dk1"/>
                </a:solidFill>
                <a:latin typeface="Calibri"/>
                <a:ea typeface="Calibri"/>
                <a:cs typeface="Calibri"/>
                <a:sym typeface="Calibri"/>
              </a:defRPr>
            </a:lvl1pPr>
            <a:lvl2pPr marL="257175" marR="0" lvl="1" indent="0" algn="ctr" rtl="0">
              <a:lnSpc>
                <a:spcPct val="90000"/>
              </a:lnSpc>
              <a:spcBef>
                <a:spcPts val="281"/>
              </a:spcBef>
              <a:buClr>
                <a:schemeClr val="dk1"/>
              </a:buClr>
              <a:buFont typeface="Arial"/>
              <a:buNone/>
              <a:defRPr sz="1125" b="0" i="0" u="none" strike="noStrike" cap="none">
                <a:solidFill>
                  <a:schemeClr val="dk1"/>
                </a:solidFill>
                <a:latin typeface="Calibri"/>
                <a:ea typeface="Calibri"/>
                <a:cs typeface="Calibri"/>
                <a:sym typeface="Calibri"/>
              </a:defRPr>
            </a:lvl2pPr>
            <a:lvl3pPr marL="514350" marR="0" lvl="2" indent="0" algn="ctr" rtl="0">
              <a:lnSpc>
                <a:spcPct val="90000"/>
              </a:lnSpc>
              <a:spcBef>
                <a:spcPts val="281"/>
              </a:spcBef>
              <a:buClr>
                <a:schemeClr val="dk1"/>
              </a:buClr>
              <a:buFont typeface="Arial"/>
              <a:buNone/>
              <a:defRPr sz="1013" b="0" i="0" u="none" strike="noStrike" cap="none">
                <a:solidFill>
                  <a:schemeClr val="dk1"/>
                </a:solidFill>
                <a:latin typeface="Calibri"/>
                <a:ea typeface="Calibri"/>
                <a:cs typeface="Calibri"/>
                <a:sym typeface="Calibri"/>
              </a:defRPr>
            </a:lvl3pPr>
            <a:lvl4pPr marL="771525" marR="0" lvl="3"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4pPr>
            <a:lvl5pPr marL="1028700" marR="0" lvl="4"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5pPr>
            <a:lvl6pPr marL="1285875" marR="0" lvl="5"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6pPr>
            <a:lvl7pPr marL="1543050" marR="0" lvl="6"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7pPr>
            <a:lvl8pPr marL="1800225" marR="0" lvl="7"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8pPr>
            <a:lvl9pPr marL="2057400" marR="0" lvl="8" indent="0" algn="ctr" rtl="0">
              <a:lnSpc>
                <a:spcPct val="90000"/>
              </a:lnSpc>
              <a:spcBef>
                <a:spcPts val="281"/>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2" y="6356353"/>
            <a:ext cx="2057399" cy="365125"/>
          </a:xfrm>
          <a:prstGeom prst="rect">
            <a:avLst/>
          </a:prstGeom>
          <a:noFill/>
          <a:ln>
            <a:noFill/>
          </a:ln>
        </p:spPr>
        <p:txBody>
          <a:bodyPr lIns="91425" tIns="91425" rIns="91425" bIns="91425" anchor="ctr" anchorCtr="0"/>
          <a:lstStyle>
            <a:lvl1pPr marL="0" marR="0" lvl="0" indent="0" algn="l" rtl="0">
              <a:spcBef>
                <a:spcPts val="0"/>
              </a:spcBef>
              <a:buNone/>
              <a:defRPr sz="675" b="0" i="0" u="none" strike="noStrike" cap="none">
                <a:solidFill>
                  <a:srgbClr val="888888"/>
                </a:solidFill>
                <a:latin typeface="Calibri"/>
                <a:ea typeface="Calibri"/>
                <a:cs typeface="Calibri"/>
                <a:sym typeface="Calibri"/>
              </a:defRPr>
            </a:lvl1pPr>
            <a:lvl2pPr marL="257175" marR="0" lvl="1" indent="0" algn="l" rtl="0">
              <a:spcBef>
                <a:spcPts val="0"/>
              </a:spcBef>
              <a:buNone/>
              <a:defRPr sz="1013" b="0" i="0" u="none" strike="noStrike" cap="none">
                <a:solidFill>
                  <a:schemeClr val="dk1"/>
                </a:solidFill>
                <a:latin typeface="Calibri"/>
                <a:ea typeface="Calibri"/>
                <a:cs typeface="Calibri"/>
                <a:sym typeface="Calibri"/>
              </a:defRPr>
            </a:lvl2pPr>
            <a:lvl3pPr marL="514350" marR="0" lvl="2" indent="0" algn="l" rtl="0">
              <a:spcBef>
                <a:spcPts val="0"/>
              </a:spcBef>
              <a:buNone/>
              <a:defRPr sz="1013" b="0" i="0" u="none" strike="noStrike" cap="none">
                <a:solidFill>
                  <a:schemeClr val="dk1"/>
                </a:solidFill>
                <a:latin typeface="Calibri"/>
                <a:ea typeface="Calibri"/>
                <a:cs typeface="Calibri"/>
                <a:sym typeface="Calibri"/>
              </a:defRPr>
            </a:lvl3pPr>
            <a:lvl4pPr marL="771525" marR="0" lvl="3" indent="0" algn="l" rtl="0">
              <a:spcBef>
                <a:spcPts val="0"/>
              </a:spcBef>
              <a:buNone/>
              <a:defRPr sz="1013" b="0" i="0" u="none" strike="noStrike" cap="none">
                <a:solidFill>
                  <a:schemeClr val="dk1"/>
                </a:solidFill>
                <a:latin typeface="Calibri"/>
                <a:ea typeface="Calibri"/>
                <a:cs typeface="Calibri"/>
                <a:sym typeface="Calibri"/>
              </a:defRPr>
            </a:lvl4pPr>
            <a:lvl5pPr marL="1028700" marR="0" lvl="4" indent="0" algn="l" rtl="0">
              <a:spcBef>
                <a:spcPts val="0"/>
              </a:spcBef>
              <a:buNone/>
              <a:defRPr sz="1013" b="0" i="0" u="none" strike="noStrike" cap="none">
                <a:solidFill>
                  <a:schemeClr val="dk1"/>
                </a:solidFill>
                <a:latin typeface="Calibri"/>
                <a:ea typeface="Calibri"/>
                <a:cs typeface="Calibri"/>
                <a:sym typeface="Calibri"/>
              </a:defRPr>
            </a:lvl5pPr>
            <a:lvl6pPr marL="1285875" marR="0" lvl="5" indent="0" algn="l" rtl="0">
              <a:spcBef>
                <a:spcPts val="0"/>
              </a:spcBef>
              <a:buNone/>
              <a:defRPr sz="1013" b="0" i="0" u="none" strike="noStrike" cap="none">
                <a:solidFill>
                  <a:schemeClr val="dk1"/>
                </a:solidFill>
                <a:latin typeface="Calibri"/>
                <a:ea typeface="Calibri"/>
                <a:cs typeface="Calibri"/>
                <a:sym typeface="Calibri"/>
              </a:defRPr>
            </a:lvl6pPr>
            <a:lvl7pPr marL="1543050" marR="0" lvl="6" indent="0" algn="l" rtl="0">
              <a:spcBef>
                <a:spcPts val="0"/>
              </a:spcBef>
              <a:buNone/>
              <a:defRPr sz="1013" b="0" i="0" u="none" strike="noStrike" cap="none">
                <a:solidFill>
                  <a:schemeClr val="dk1"/>
                </a:solidFill>
                <a:latin typeface="Calibri"/>
                <a:ea typeface="Calibri"/>
                <a:cs typeface="Calibri"/>
                <a:sym typeface="Calibri"/>
              </a:defRPr>
            </a:lvl7pPr>
            <a:lvl8pPr marL="1800225" marR="0" lvl="7" indent="0" algn="l" rtl="0">
              <a:spcBef>
                <a:spcPts val="0"/>
              </a:spcBef>
              <a:buNone/>
              <a:defRPr sz="1013" b="0" i="0" u="none" strike="noStrike" cap="none">
                <a:solidFill>
                  <a:schemeClr val="dk1"/>
                </a:solidFill>
                <a:latin typeface="Calibri"/>
                <a:ea typeface="Calibri"/>
                <a:cs typeface="Calibri"/>
                <a:sym typeface="Calibri"/>
              </a:defRPr>
            </a:lvl8pPr>
            <a:lvl9pPr marL="2057400" marR="0" lvl="8" indent="0" algn="l" rtl="0">
              <a:spcBef>
                <a:spcPts val="0"/>
              </a:spcBef>
              <a:buNone/>
              <a:defRPr sz="1013"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3"/>
            <a:ext cx="3086100" cy="365125"/>
          </a:xfrm>
          <a:prstGeom prst="rect">
            <a:avLst/>
          </a:prstGeom>
          <a:noFill/>
          <a:ln>
            <a:noFill/>
          </a:ln>
        </p:spPr>
        <p:txBody>
          <a:bodyPr lIns="91425" tIns="91425" rIns="91425" bIns="91425" anchor="ctr" anchorCtr="0"/>
          <a:lstStyle>
            <a:lvl1pPr marL="0" marR="0" lvl="0" indent="0" algn="ctr" rtl="0">
              <a:spcBef>
                <a:spcPts val="0"/>
              </a:spcBef>
              <a:buNone/>
              <a:defRPr sz="675" b="0" i="0" u="none" strike="noStrike" cap="none">
                <a:solidFill>
                  <a:srgbClr val="888888"/>
                </a:solidFill>
                <a:latin typeface="Calibri"/>
                <a:ea typeface="Calibri"/>
                <a:cs typeface="Calibri"/>
                <a:sym typeface="Calibri"/>
              </a:defRPr>
            </a:lvl1pPr>
            <a:lvl2pPr marL="257175" marR="0" lvl="1" indent="0" algn="l" rtl="0">
              <a:spcBef>
                <a:spcPts val="0"/>
              </a:spcBef>
              <a:buNone/>
              <a:defRPr sz="1013" b="0" i="0" u="none" strike="noStrike" cap="none">
                <a:solidFill>
                  <a:schemeClr val="dk1"/>
                </a:solidFill>
                <a:latin typeface="Calibri"/>
                <a:ea typeface="Calibri"/>
                <a:cs typeface="Calibri"/>
                <a:sym typeface="Calibri"/>
              </a:defRPr>
            </a:lvl2pPr>
            <a:lvl3pPr marL="514350" marR="0" lvl="2" indent="0" algn="l" rtl="0">
              <a:spcBef>
                <a:spcPts val="0"/>
              </a:spcBef>
              <a:buNone/>
              <a:defRPr sz="1013" b="0" i="0" u="none" strike="noStrike" cap="none">
                <a:solidFill>
                  <a:schemeClr val="dk1"/>
                </a:solidFill>
                <a:latin typeface="Calibri"/>
                <a:ea typeface="Calibri"/>
                <a:cs typeface="Calibri"/>
                <a:sym typeface="Calibri"/>
              </a:defRPr>
            </a:lvl3pPr>
            <a:lvl4pPr marL="771525" marR="0" lvl="3" indent="0" algn="l" rtl="0">
              <a:spcBef>
                <a:spcPts val="0"/>
              </a:spcBef>
              <a:buNone/>
              <a:defRPr sz="1013" b="0" i="0" u="none" strike="noStrike" cap="none">
                <a:solidFill>
                  <a:schemeClr val="dk1"/>
                </a:solidFill>
                <a:latin typeface="Calibri"/>
                <a:ea typeface="Calibri"/>
                <a:cs typeface="Calibri"/>
                <a:sym typeface="Calibri"/>
              </a:defRPr>
            </a:lvl4pPr>
            <a:lvl5pPr marL="1028700" marR="0" lvl="4" indent="0" algn="l" rtl="0">
              <a:spcBef>
                <a:spcPts val="0"/>
              </a:spcBef>
              <a:buNone/>
              <a:defRPr sz="1013" b="0" i="0" u="none" strike="noStrike" cap="none">
                <a:solidFill>
                  <a:schemeClr val="dk1"/>
                </a:solidFill>
                <a:latin typeface="Calibri"/>
                <a:ea typeface="Calibri"/>
                <a:cs typeface="Calibri"/>
                <a:sym typeface="Calibri"/>
              </a:defRPr>
            </a:lvl5pPr>
            <a:lvl6pPr marL="1285875" marR="0" lvl="5" indent="0" algn="l" rtl="0">
              <a:spcBef>
                <a:spcPts val="0"/>
              </a:spcBef>
              <a:buNone/>
              <a:defRPr sz="1013" b="0" i="0" u="none" strike="noStrike" cap="none">
                <a:solidFill>
                  <a:schemeClr val="dk1"/>
                </a:solidFill>
                <a:latin typeface="Calibri"/>
                <a:ea typeface="Calibri"/>
                <a:cs typeface="Calibri"/>
                <a:sym typeface="Calibri"/>
              </a:defRPr>
            </a:lvl6pPr>
            <a:lvl7pPr marL="1543050" marR="0" lvl="6" indent="0" algn="l" rtl="0">
              <a:spcBef>
                <a:spcPts val="0"/>
              </a:spcBef>
              <a:buNone/>
              <a:defRPr sz="1013" b="0" i="0" u="none" strike="noStrike" cap="none">
                <a:solidFill>
                  <a:schemeClr val="dk1"/>
                </a:solidFill>
                <a:latin typeface="Calibri"/>
                <a:ea typeface="Calibri"/>
                <a:cs typeface="Calibri"/>
                <a:sym typeface="Calibri"/>
              </a:defRPr>
            </a:lvl7pPr>
            <a:lvl8pPr marL="1800225" marR="0" lvl="7" indent="0" algn="l" rtl="0">
              <a:spcBef>
                <a:spcPts val="0"/>
              </a:spcBef>
              <a:buNone/>
              <a:defRPr sz="1013" b="0" i="0" u="none" strike="noStrike" cap="none">
                <a:solidFill>
                  <a:schemeClr val="dk1"/>
                </a:solidFill>
                <a:latin typeface="Calibri"/>
                <a:ea typeface="Calibri"/>
                <a:cs typeface="Calibri"/>
                <a:sym typeface="Calibri"/>
              </a:defRPr>
            </a:lvl8pPr>
            <a:lvl9pPr marL="2057400" marR="0" lvl="8" indent="0" algn="l" rtl="0">
              <a:spcBef>
                <a:spcPts val="0"/>
              </a:spcBef>
              <a:buNone/>
              <a:defRPr sz="1013"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2" y="6356353"/>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it-IT" sz="675" smtClean="0">
                <a:solidFill>
                  <a:srgbClr val="888888"/>
                </a:solidFill>
                <a:latin typeface="Calibri"/>
                <a:ea typeface="Calibri"/>
                <a:cs typeface="Calibri"/>
                <a:sym typeface="Calibri"/>
              </a:rPr>
              <a:pPr algn="r">
                <a:buSzPct val="25000"/>
              </a:pPr>
              <a:t>‹N›</a:t>
            </a:fld>
            <a:endParaRPr lang="it-IT" sz="675">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314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xmlns="" id="{8A2E2118-D8BF-439D-8238-BD8BF2BE1DD5}"/>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xmlns="" id="{9050525E-6C3A-4FEE-87CA-90982BA6CFC5}"/>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xmlns="" id="{1C112860-FCA8-4944-92AE-7F1140AC4BCE}"/>
              </a:ext>
            </a:extLst>
          </p:cNvPr>
          <p:cNvSpPr>
            <a:spLocks noGrp="1"/>
          </p:cNvSpPr>
          <p:nvPr>
            <p:ph type="sldNum" sz="quarter" idx="12"/>
          </p:nvPr>
        </p:nvSpPr>
        <p:spPr/>
        <p:txBody>
          <a:bodyPr/>
          <a:lstStyle>
            <a:lvl1pPr>
              <a:defRPr/>
            </a:lvl1pPr>
          </a:lstStyle>
          <a:p>
            <a:pPr>
              <a:defRPr/>
            </a:pPr>
            <a:fld id="{6CC9DC20-2B0B-4702-ABA8-E505FFC087AF}" type="slidenum">
              <a:rPr lang="it-IT" altLang="it-IT"/>
              <a:pPr>
                <a:defRPr/>
              </a:pPr>
              <a:t>‹N›</a:t>
            </a:fld>
            <a:endParaRPr lang="it-IT" altLang="it-IT"/>
          </a:p>
        </p:txBody>
      </p:sp>
    </p:spTree>
    <p:extLst>
      <p:ext uri="{BB962C8B-B14F-4D97-AF65-F5344CB8AC3E}">
        <p14:creationId xmlns:p14="http://schemas.microsoft.com/office/powerpoint/2010/main" val="94936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5C5D1E27-567F-4352-8654-3EE1223A3276}" type="slidenum">
              <a:rPr lang="it-IT" altLang="it-IT" smtClean="0"/>
              <a:pPr>
                <a:defRPr/>
              </a:pPr>
              <a:t>‹N›</a:t>
            </a:fld>
            <a:endParaRPr lang="it-IT" altLang="it-IT"/>
          </a:p>
        </p:txBody>
      </p:sp>
    </p:spTree>
    <p:extLst>
      <p:ext uri="{BB962C8B-B14F-4D97-AF65-F5344CB8AC3E}">
        <p14:creationId xmlns:p14="http://schemas.microsoft.com/office/powerpoint/2010/main" val="3020725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2"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2"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2" y="6356353"/>
            <a:ext cx="2057399" cy="365125"/>
          </a:xfrm>
          <a:prstGeom prst="rect">
            <a:avLst/>
          </a:prstGeom>
          <a:noFill/>
          <a:ln>
            <a:noFill/>
          </a:ln>
        </p:spPr>
        <p:txBody>
          <a:bodyPr lIns="91425" tIns="91425" rIns="91425" bIns="91425" anchor="ctr" anchorCtr="0"/>
          <a:lstStyle>
            <a:lvl1pPr marL="0" marR="0" lvl="0" indent="0" algn="l" rtl="0">
              <a:spcBef>
                <a:spcPts val="0"/>
              </a:spcBef>
              <a:buNone/>
              <a:defRPr sz="675" b="0" i="0" u="none" strike="noStrike" cap="none">
                <a:solidFill>
                  <a:srgbClr val="888888"/>
                </a:solidFill>
                <a:latin typeface="Calibri"/>
                <a:ea typeface="Calibri"/>
                <a:cs typeface="Calibri"/>
                <a:sym typeface="Calibri"/>
              </a:defRPr>
            </a:lvl1pPr>
            <a:lvl2pPr marL="257175" marR="0" lvl="1" indent="0" algn="l" rtl="0">
              <a:spcBef>
                <a:spcPts val="0"/>
              </a:spcBef>
              <a:buNone/>
              <a:defRPr sz="1013" b="0" i="0" u="none" strike="noStrike" cap="none">
                <a:solidFill>
                  <a:schemeClr val="dk1"/>
                </a:solidFill>
                <a:latin typeface="Calibri"/>
                <a:ea typeface="Calibri"/>
                <a:cs typeface="Calibri"/>
                <a:sym typeface="Calibri"/>
              </a:defRPr>
            </a:lvl2pPr>
            <a:lvl3pPr marL="514350" marR="0" lvl="2" indent="0" algn="l" rtl="0">
              <a:spcBef>
                <a:spcPts val="0"/>
              </a:spcBef>
              <a:buNone/>
              <a:defRPr sz="1013" b="0" i="0" u="none" strike="noStrike" cap="none">
                <a:solidFill>
                  <a:schemeClr val="dk1"/>
                </a:solidFill>
                <a:latin typeface="Calibri"/>
                <a:ea typeface="Calibri"/>
                <a:cs typeface="Calibri"/>
                <a:sym typeface="Calibri"/>
              </a:defRPr>
            </a:lvl3pPr>
            <a:lvl4pPr marL="771525" marR="0" lvl="3" indent="0" algn="l" rtl="0">
              <a:spcBef>
                <a:spcPts val="0"/>
              </a:spcBef>
              <a:buNone/>
              <a:defRPr sz="1013" b="0" i="0" u="none" strike="noStrike" cap="none">
                <a:solidFill>
                  <a:schemeClr val="dk1"/>
                </a:solidFill>
                <a:latin typeface="Calibri"/>
                <a:ea typeface="Calibri"/>
                <a:cs typeface="Calibri"/>
                <a:sym typeface="Calibri"/>
              </a:defRPr>
            </a:lvl4pPr>
            <a:lvl5pPr marL="1028700" marR="0" lvl="4" indent="0" algn="l" rtl="0">
              <a:spcBef>
                <a:spcPts val="0"/>
              </a:spcBef>
              <a:buNone/>
              <a:defRPr sz="1013" b="0" i="0" u="none" strike="noStrike" cap="none">
                <a:solidFill>
                  <a:schemeClr val="dk1"/>
                </a:solidFill>
                <a:latin typeface="Calibri"/>
                <a:ea typeface="Calibri"/>
                <a:cs typeface="Calibri"/>
                <a:sym typeface="Calibri"/>
              </a:defRPr>
            </a:lvl5pPr>
            <a:lvl6pPr marL="1285875" marR="0" lvl="5" indent="0" algn="l" rtl="0">
              <a:spcBef>
                <a:spcPts val="0"/>
              </a:spcBef>
              <a:buNone/>
              <a:defRPr sz="1013" b="0" i="0" u="none" strike="noStrike" cap="none">
                <a:solidFill>
                  <a:schemeClr val="dk1"/>
                </a:solidFill>
                <a:latin typeface="Calibri"/>
                <a:ea typeface="Calibri"/>
                <a:cs typeface="Calibri"/>
                <a:sym typeface="Calibri"/>
              </a:defRPr>
            </a:lvl6pPr>
            <a:lvl7pPr marL="1543050" marR="0" lvl="6" indent="0" algn="l" rtl="0">
              <a:spcBef>
                <a:spcPts val="0"/>
              </a:spcBef>
              <a:buNone/>
              <a:defRPr sz="1013" b="0" i="0" u="none" strike="noStrike" cap="none">
                <a:solidFill>
                  <a:schemeClr val="dk1"/>
                </a:solidFill>
                <a:latin typeface="Calibri"/>
                <a:ea typeface="Calibri"/>
                <a:cs typeface="Calibri"/>
                <a:sym typeface="Calibri"/>
              </a:defRPr>
            </a:lvl7pPr>
            <a:lvl8pPr marL="1800225" marR="0" lvl="7" indent="0" algn="l" rtl="0">
              <a:spcBef>
                <a:spcPts val="0"/>
              </a:spcBef>
              <a:buNone/>
              <a:defRPr sz="1013" b="0" i="0" u="none" strike="noStrike" cap="none">
                <a:solidFill>
                  <a:schemeClr val="dk1"/>
                </a:solidFill>
                <a:latin typeface="Calibri"/>
                <a:ea typeface="Calibri"/>
                <a:cs typeface="Calibri"/>
                <a:sym typeface="Calibri"/>
              </a:defRPr>
            </a:lvl8pPr>
            <a:lvl9pPr marL="2057400" marR="0" lvl="8" indent="0" algn="l" rtl="0">
              <a:spcBef>
                <a:spcPts val="0"/>
              </a:spcBef>
              <a:buNone/>
              <a:defRPr sz="1013"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3"/>
            <a:ext cx="3086100" cy="365125"/>
          </a:xfrm>
          <a:prstGeom prst="rect">
            <a:avLst/>
          </a:prstGeom>
          <a:noFill/>
          <a:ln>
            <a:noFill/>
          </a:ln>
        </p:spPr>
        <p:txBody>
          <a:bodyPr lIns="91425" tIns="91425" rIns="91425" bIns="91425" anchor="ctr" anchorCtr="0"/>
          <a:lstStyle>
            <a:lvl1pPr marL="0" marR="0" lvl="0" indent="0" algn="ctr" rtl="0">
              <a:spcBef>
                <a:spcPts val="0"/>
              </a:spcBef>
              <a:buNone/>
              <a:defRPr sz="675" b="0" i="0" u="none" strike="noStrike" cap="none">
                <a:solidFill>
                  <a:srgbClr val="888888"/>
                </a:solidFill>
                <a:latin typeface="Calibri"/>
                <a:ea typeface="Calibri"/>
                <a:cs typeface="Calibri"/>
                <a:sym typeface="Calibri"/>
              </a:defRPr>
            </a:lvl1pPr>
            <a:lvl2pPr marL="257175" marR="0" lvl="1" indent="0" algn="l" rtl="0">
              <a:spcBef>
                <a:spcPts val="0"/>
              </a:spcBef>
              <a:buNone/>
              <a:defRPr sz="1013" b="0" i="0" u="none" strike="noStrike" cap="none">
                <a:solidFill>
                  <a:schemeClr val="dk1"/>
                </a:solidFill>
                <a:latin typeface="Calibri"/>
                <a:ea typeface="Calibri"/>
                <a:cs typeface="Calibri"/>
                <a:sym typeface="Calibri"/>
              </a:defRPr>
            </a:lvl2pPr>
            <a:lvl3pPr marL="514350" marR="0" lvl="2" indent="0" algn="l" rtl="0">
              <a:spcBef>
                <a:spcPts val="0"/>
              </a:spcBef>
              <a:buNone/>
              <a:defRPr sz="1013" b="0" i="0" u="none" strike="noStrike" cap="none">
                <a:solidFill>
                  <a:schemeClr val="dk1"/>
                </a:solidFill>
                <a:latin typeface="Calibri"/>
                <a:ea typeface="Calibri"/>
                <a:cs typeface="Calibri"/>
                <a:sym typeface="Calibri"/>
              </a:defRPr>
            </a:lvl3pPr>
            <a:lvl4pPr marL="771525" marR="0" lvl="3" indent="0" algn="l" rtl="0">
              <a:spcBef>
                <a:spcPts val="0"/>
              </a:spcBef>
              <a:buNone/>
              <a:defRPr sz="1013" b="0" i="0" u="none" strike="noStrike" cap="none">
                <a:solidFill>
                  <a:schemeClr val="dk1"/>
                </a:solidFill>
                <a:latin typeface="Calibri"/>
                <a:ea typeface="Calibri"/>
                <a:cs typeface="Calibri"/>
                <a:sym typeface="Calibri"/>
              </a:defRPr>
            </a:lvl4pPr>
            <a:lvl5pPr marL="1028700" marR="0" lvl="4" indent="0" algn="l" rtl="0">
              <a:spcBef>
                <a:spcPts val="0"/>
              </a:spcBef>
              <a:buNone/>
              <a:defRPr sz="1013" b="0" i="0" u="none" strike="noStrike" cap="none">
                <a:solidFill>
                  <a:schemeClr val="dk1"/>
                </a:solidFill>
                <a:latin typeface="Calibri"/>
                <a:ea typeface="Calibri"/>
                <a:cs typeface="Calibri"/>
                <a:sym typeface="Calibri"/>
              </a:defRPr>
            </a:lvl5pPr>
            <a:lvl6pPr marL="1285875" marR="0" lvl="5" indent="0" algn="l" rtl="0">
              <a:spcBef>
                <a:spcPts val="0"/>
              </a:spcBef>
              <a:buNone/>
              <a:defRPr sz="1013" b="0" i="0" u="none" strike="noStrike" cap="none">
                <a:solidFill>
                  <a:schemeClr val="dk1"/>
                </a:solidFill>
                <a:latin typeface="Calibri"/>
                <a:ea typeface="Calibri"/>
                <a:cs typeface="Calibri"/>
                <a:sym typeface="Calibri"/>
              </a:defRPr>
            </a:lvl6pPr>
            <a:lvl7pPr marL="1543050" marR="0" lvl="6" indent="0" algn="l" rtl="0">
              <a:spcBef>
                <a:spcPts val="0"/>
              </a:spcBef>
              <a:buNone/>
              <a:defRPr sz="1013" b="0" i="0" u="none" strike="noStrike" cap="none">
                <a:solidFill>
                  <a:schemeClr val="dk1"/>
                </a:solidFill>
                <a:latin typeface="Calibri"/>
                <a:ea typeface="Calibri"/>
                <a:cs typeface="Calibri"/>
                <a:sym typeface="Calibri"/>
              </a:defRPr>
            </a:lvl7pPr>
            <a:lvl8pPr marL="1800225" marR="0" lvl="7" indent="0" algn="l" rtl="0">
              <a:spcBef>
                <a:spcPts val="0"/>
              </a:spcBef>
              <a:buNone/>
              <a:defRPr sz="1013" b="0" i="0" u="none" strike="noStrike" cap="none">
                <a:solidFill>
                  <a:schemeClr val="dk1"/>
                </a:solidFill>
                <a:latin typeface="Calibri"/>
                <a:ea typeface="Calibri"/>
                <a:cs typeface="Calibri"/>
                <a:sym typeface="Calibri"/>
              </a:defRPr>
            </a:lvl8pPr>
            <a:lvl9pPr marL="2057400" marR="0" lvl="8" indent="0" algn="l" rtl="0">
              <a:spcBef>
                <a:spcPts val="0"/>
              </a:spcBef>
              <a:buNone/>
              <a:defRPr sz="1013"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2" y="6356353"/>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it-IT" sz="675" smtClean="0">
                <a:solidFill>
                  <a:srgbClr val="888888"/>
                </a:solidFill>
                <a:latin typeface="Calibri"/>
                <a:ea typeface="Calibri"/>
                <a:cs typeface="Calibri"/>
                <a:sym typeface="Calibri"/>
              </a:rPr>
              <a:pPr algn="r">
                <a:buSzPct val="25000"/>
              </a:pPr>
              <a:t>‹N›</a:t>
            </a:fld>
            <a:endParaRPr lang="it-IT" sz="675">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7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2"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2"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2" y="6356353"/>
            <a:ext cx="2057399" cy="365125"/>
          </a:xfrm>
          <a:prstGeom prst="rect">
            <a:avLst/>
          </a:prstGeom>
          <a:noFill/>
          <a:ln>
            <a:noFill/>
          </a:ln>
        </p:spPr>
        <p:txBody>
          <a:bodyPr lIns="91425" tIns="91425" rIns="91425" bIns="91425" anchor="ctr" anchorCtr="0"/>
          <a:lstStyle>
            <a:lvl1pPr marL="0" marR="0" lvl="0" indent="0" algn="l" rtl="0">
              <a:spcBef>
                <a:spcPts val="0"/>
              </a:spcBef>
              <a:buNone/>
              <a:defRPr sz="675" b="0" i="0" u="none" strike="noStrike" cap="none">
                <a:solidFill>
                  <a:srgbClr val="888888"/>
                </a:solidFill>
                <a:latin typeface="Calibri"/>
                <a:ea typeface="Calibri"/>
                <a:cs typeface="Calibri"/>
                <a:sym typeface="Calibri"/>
              </a:defRPr>
            </a:lvl1pPr>
            <a:lvl2pPr marL="257175" marR="0" lvl="1" indent="0" algn="l" rtl="0">
              <a:spcBef>
                <a:spcPts val="0"/>
              </a:spcBef>
              <a:buNone/>
              <a:defRPr sz="1013" b="0" i="0" u="none" strike="noStrike" cap="none">
                <a:solidFill>
                  <a:schemeClr val="dk1"/>
                </a:solidFill>
                <a:latin typeface="Calibri"/>
                <a:ea typeface="Calibri"/>
                <a:cs typeface="Calibri"/>
                <a:sym typeface="Calibri"/>
              </a:defRPr>
            </a:lvl2pPr>
            <a:lvl3pPr marL="514350" marR="0" lvl="2" indent="0" algn="l" rtl="0">
              <a:spcBef>
                <a:spcPts val="0"/>
              </a:spcBef>
              <a:buNone/>
              <a:defRPr sz="1013" b="0" i="0" u="none" strike="noStrike" cap="none">
                <a:solidFill>
                  <a:schemeClr val="dk1"/>
                </a:solidFill>
                <a:latin typeface="Calibri"/>
                <a:ea typeface="Calibri"/>
                <a:cs typeface="Calibri"/>
                <a:sym typeface="Calibri"/>
              </a:defRPr>
            </a:lvl3pPr>
            <a:lvl4pPr marL="771525" marR="0" lvl="3" indent="0" algn="l" rtl="0">
              <a:spcBef>
                <a:spcPts val="0"/>
              </a:spcBef>
              <a:buNone/>
              <a:defRPr sz="1013" b="0" i="0" u="none" strike="noStrike" cap="none">
                <a:solidFill>
                  <a:schemeClr val="dk1"/>
                </a:solidFill>
                <a:latin typeface="Calibri"/>
                <a:ea typeface="Calibri"/>
                <a:cs typeface="Calibri"/>
                <a:sym typeface="Calibri"/>
              </a:defRPr>
            </a:lvl4pPr>
            <a:lvl5pPr marL="1028700" marR="0" lvl="4" indent="0" algn="l" rtl="0">
              <a:spcBef>
                <a:spcPts val="0"/>
              </a:spcBef>
              <a:buNone/>
              <a:defRPr sz="1013" b="0" i="0" u="none" strike="noStrike" cap="none">
                <a:solidFill>
                  <a:schemeClr val="dk1"/>
                </a:solidFill>
                <a:latin typeface="Calibri"/>
                <a:ea typeface="Calibri"/>
                <a:cs typeface="Calibri"/>
                <a:sym typeface="Calibri"/>
              </a:defRPr>
            </a:lvl5pPr>
            <a:lvl6pPr marL="1285875" marR="0" lvl="5" indent="0" algn="l" rtl="0">
              <a:spcBef>
                <a:spcPts val="0"/>
              </a:spcBef>
              <a:buNone/>
              <a:defRPr sz="1013" b="0" i="0" u="none" strike="noStrike" cap="none">
                <a:solidFill>
                  <a:schemeClr val="dk1"/>
                </a:solidFill>
                <a:latin typeface="Calibri"/>
                <a:ea typeface="Calibri"/>
                <a:cs typeface="Calibri"/>
                <a:sym typeface="Calibri"/>
              </a:defRPr>
            </a:lvl6pPr>
            <a:lvl7pPr marL="1543050" marR="0" lvl="6" indent="0" algn="l" rtl="0">
              <a:spcBef>
                <a:spcPts val="0"/>
              </a:spcBef>
              <a:buNone/>
              <a:defRPr sz="1013" b="0" i="0" u="none" strike="noStrike" cap="none">
                <a:solidFill>
                  <a:schemeClr val="dk1"/>
                </a:solidFill>
                <a:latin typeface="Calibri"/>
                <a:ea typeface="Calibri"/>
                <a:cs typeface="Calibri"/>
                <a:sym typeface="Calibri"/>
              </a:defRPr>
            </a:lvl7pPr>
            <a:lvl8pPr marL="1800225" marR="0" lvl="7" indent="0" algn="l" rtl="0">
              <a:spcBef>
                <a:spcPts val="0"/>
              </a:spcBef>
              <a:buNone/>
              <a:defRPr sz="1013" b="0" i="0" u="none" strike="noStrike" cap="none">
                <a:solidFill>
                  <a:schemeClr val="dk1"/>
                </a:solidFill>
                <a:latin typeface="Calibri"/>
                <a:ea typeface="Calibri"/>
                <a:cs typeface="Calibri"/>
                <a:sym typeface="Calibri"/>
              </a:defRPr>
            </a:lvl8pPr>
            <a:lvl9pPr marL="2057400" marR="0" lvl="8" indent="0" algn="l" rtl="0">
              <a:spcBef>
                <a:spcPts val="0"/>
              </a:spcBef>
              <a:buNone/>
              <a:defRPr sz="1013"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3"/>
            <a:ext cx="3086100" cy="365125"/>
          </a:xfrm>
          <a:prstGeom prst="rect">
            <a:avLst/>
          </a:prstGeom>
          <a:noFill/>
          <a:ln>
            <a:noFill/>
          </a:ln>
        </p:spPr>
        <p:txBody>
          <a:bodyPr lIns="91425" tIns="91425" rIns="91425" bIns="91425" anchor="ctr" anchorCtr="0"/>
          <a:lstStyle>
            <a:lvl1pPr marL="0" marR="0" lvl="0" indent="0" algn="ctr" rtl="0">
              <a:spcBef>
                <a:spcPts val="0"/>
              </a:spcBef>
              <a:buNone/>
              <a:defRPr sz="675" b="0" i="0" u="none" strike="noStrike" cap="none">
                <a:solidFill>
                  <a:srgbClr val="888888"/>
                </a:solidFill>
                <a:latin typeface="Calibri"/>
                <a:ea typeface="Calibri"/>
                <a:cs typeface="Calibri"/>
                <a:sym typeface="Calibri"/>
              </a:defRPr>
            </a:lvl1pPr>
            <a:lvl2pPr marL="257175" marR="0" lvl="1" indent="0" algn="l" rtl="0">
              <a:spcBef>
                <a:spcPts val="0"/>
              </a:spcBef>
              <a:buNone/>
              <a:defRPr sz="1013" b="0" i="0" u="none" strike="noStrike" cap="none">
                <a:solidFill>
                  <a:schemeClr val="dk1"/>
                </a:solidFill>
                <a:latin typeface="Calibri"/>
                <a:ea typeface="Calibri"/>
                <a:cs typeface="Calibri"/>
                <a:sym typeface="Calibri"/>
              </a:defRPr>
            </a:lvl2pPr>
            <a:lvl3pPr marL="514350" marR="0" lvl="2" indent="0" algn="l" rtl="0">
              <a:spcBef>
                <a:spcPts val="0"/>
              </a:spcBef>
              <a:buNone/>
              <a:defRPr sz="1013" b="0" i="0" u="none" strike="noStrike" cap="none">
                <a:solidFill>
                  <a:schemeClr val="dk1"/>
                </a:solidFill>
                <a:latin typeface="Calibri"/>
                <a:ea typeface="Calibri"/>
                <a:cs typeface="Calibri"/>
                <a:sym typeface="Calibri"/>
              </a:defRPr>
            </a:lvl3pPr>
            <a:lvl4pPr marL="771525" marR="0" lvl="3" indent="0" algn="l" rtl="0">
              <a:spcBef>
                <a:spcPts val="0"/>
              </a:spcBef>
              <a:buNone/>
              <a:defRPr sz="1013" b="0" i="0" u="none" strike="noStrike" cap="none">
                <a:solidFill>
                  <a:schemeClr val="dk1"/>
                </a:solidFill>
                <a:latin typeface="Calibri"/>
                <a:ea typeface="Calibri"/>
                <a:cs typeface="Calibri"/>
                <a:sym typeface="Calibri"/>
              </a:defRPr>
            </a:lvl4pPr>
            <a:lvl5pPr marL="1028700" marR="0" lvl="4" indent="0" algn="l" rtl="0">
              <a:spcBef>
                <a:spcPts val="0"/>
              </a:spcBef>
              <a:buNone/>
              <a:defRPr sz="1013" b="0" i="0" u="none" strike="noStrike" cap="none">
                <a:solidFill>
                  <a:schemeClr val="dk1"/>
                </a:solidFill>
                <a:latin typeface="Calibri"/>
                <a:ea typeface="Calibri"/>
                <a:cs typeface="Calibri"/>
                <a:sym typeface="Calibri"/>
              </a:defRPr>
            </a:lvl5pPr>
            <a:lvl6pPr marL="1285875" marR="0" lvl="5" indent="0" algn="l" rtl="0">
              <a:spcBef>
                <a:spcPts val="0"/>
              </a:spcBef>
              <a:buNone/>
              <a:defRPr sz="1013" b="0" i="0" u="none" strike="noStrike" cap="none">
                <a:solidFill>
                  <a:schemeClr val="dk1"/>
                </a:solidFill>
                <a:latin typeface="Calibri"/>
                <a:ea typeface="Calibri"/>
                <a:cs typeface="Calibri"/>
                <a:sym typeface="Calibri"/>
              </a:defRPr>
            </a:lvl6pPr>
            <a:lvl7pPr marL="1543050" marR="0" lvl="6" indent="0" algn="l" rtl="0">
              <a:spcBef>
                <a:spcPts val="0"/>
              </a:spcBef>
              <a:buNone/>
              <a:defRPr sz="1013" b="0" i="0" u="none" strike="noStrike" cap="none">
                <a:solidFill>
                  <a:schemeClr val="dk1"/>
                </a:solidFill>
                <a:latin typeface="Calibri"/>
                <a:ea typeface="Calibri"/>
                <a:cs typeface="Calibri"/>
                <a:sym typeface="Calibri"/>
              </a:defRPr>
            </a:lvl7pPr>
            <a:lvl8pPr marL="1800225" marR="0" lvl="7" indent="0" algn="l" rtl="0">
              <a:spcBef>
                <a:spcPts val="0"/>
              </a:spcBef>
              <a:buNone/>
              <a:defRPr sz="1013" b="0" i="0" u="none" strike="noStrike" cap="none">
                <a:solidFill>
                  <a:schemeClr val="dk1"/>
                </a:solidFill>
                <a:latin typeface="Calibri"/>
                <a:ea typeface="Calibri"/>
                <a:cs typeface="Calibri"/>
                <a:sym typeface="Calibri"/>
              </a:defRPr>
            </a:lvl8pPr>
            <a:lvl9pPr marL="2057400" marR="0" lvl="8" indent="0" algn="l" rtl="0">
              <a:spcBef>
                <a:spcPts val="0"/>
              </a:spcBef>
              <a:buNone/>
              <a:defRPr sz="1013"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2" y="6356353"/>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it-IT" sz="675" smtClean="0">
                <a:solidFill>
                  <a:srgbClr val="888888"/>
                </a:solidFill>
                <a:latin typeface="Calibri"/>
                <a:ea typeface="Calibri"/>
                <a:cs typeface="Calibri"/>
                <a:sym typeface="Calibri"/>
              </a:rPr>
              <a:pPr algn="r">
                <a:buSzPct val="25000"/>
              </a:pPr>
              <a:t>‹N›</a:t>
            </a:fld>
            <a:endParaRPr lang="it-IT" sz="675">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37634936"/>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mailto:EuropassMobilita_Italia@anpal.gov.i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Europass-INFO@anpal.gov.it" TargetMode="External"/><Relationship Id="rId5" Type="http://schemas.openxmlformats.org/officeDocument/2006/relationships/hyperlink" Target="mailto:alessandro.catozi@anpal.gov.it"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Data" Target="../diagrams/data2.xml"/><Relationship Id="rId11" Type="http://schemas.openxmlformats.org/officeDocument/2006/relationships/image" Target="../media/image10.jpeg"/><Relationship Id="rId5" Type="http://schemas.openxmlformats.org/officeDocument/2006/relationships/image" Target="../media/image9.jpeg"/><Relationship Id="rId10" Type="http://schemas.microsoft.com/office/2007/relationships/diagramDrawing" Target="../diagrams/drawing2.xml"/><Relationship Id="rId4" Type="http://schemas.openxmlformats.org/officeDocument/2006/relationships/image" Target="../media/image3.jpe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1" y="372380"/>
            <a:ext cx="1496831" cy="430339"/>
          </a:xfrm>
          <a:prstGeom prst="rect">
            <a:avLst/>
          </a:prstGeom>
        </p:spPr>
      </p:pic>
      <p:sp>
        <p:nvSpPr>
          <p:cNvPr id="7" name="Sottotitolo 2"/>
          <p:cNvSpPr txBox="1">
            <a:spLocks/>
          </p:cNvSpPr>
          <p:nvPr/>
        </p:nvSpPr>
        <p:spPr>
          <a:xfrm>
            <a:off x="2057370" y="4985104"/>
            <a:ext cx="4750585" cy="520284"/>
          </a:xfrm>
          <a:prstGeom prst="rect">
            <a:avLst/>
          </a:prstGeom>
        </p:spPr>
        <p:txBody>
          <a:bodyPr tIns="0">
            <a:normAutofit fontScale="25000" lnSpcReduction="2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ctr" fontAlgn="auto">
              <a:spcBef>
                <a:spcPts val="750"/>
              </a:spcBef>
              <a:spcAft>
                <a:spcPts val="0"/>
              </a:spcAft>
              <a:buClr>
                <a:srgbClr val="5B9BD5"/>
              </a:buClr>
              <a:defRPr/>
            </a:pPr>
            <a:endParaRPr lang="it-IT" sz="5600" b="1" dirty="0">
              <a:solidFill>
                <a:srgbClr val="5B9BD5">
                  <a:lumMod val="50000"/>
                </a:srgbClr>
              </a:solidFill>
              <a:effectLst>
                <a:outerShdw blurRad="50000" dist="30000" dir="5400000" algn="tl" rotWithShape="0">
                  <a:srgbClr val="000000">
                    <a:alpha val="30000"/>
                  </a:srgbClr>
                </a:outerShdw>
              </a:effectLst>
              <a:latin typeface="Calibri" panose="020F0502020204030204" pitchFamily="34" charset="0"/>
              <a:cs typeface="Calibri" panose="020F0502020204030204" pitchFamily="34" charset="0"/>
              <a:sym typeface="Arial"/>
            </a:endParaRPr>
          </a:p>
          <a:p>
            <a:pPr algn="ctr" fontAlgn="auto">
              <a:spcBef>
                <a:spcPts val="750"/>
              </a:spcBef>
              <a:spcAft>
                <a:spcPts val="0"/>
              </a:spcAft>
              <a:buClr>
                <a:srgbClr val="5B9BD5"/>
              </a:buClr>
              <a:defRPr/>
            </a:pPr>
            <a:r>
              <a:rPr lang="it-IT" sz="6400" b="1" i="1" dirty="0">
                <a:solidFill>
                  <a:srgbClr val="5B9BD5">
                    <a:lumMod val="50000"/>
                  </a:srgbClr>
                </a:solidFill>
                <a:effectLst>
                  <a:outerShdw blurRad="50000" dist="30000" dir="5400000" algn="tl" rotWithShape="0">
                    <a:srgbClr val="000000">
                      <a:alpha val="30000"/>
                    </a:srgbClr>
                  </a:outerShdw>
                </a:effectLst>
                <a:cs typeface="Calibri" panose="020F0502020204030204" pitchFamily="34" charset="0"/>
                <a:sym typeface="Arial"/>
              </a:rPr>
              <a:t>Roma, 16 maggio 2019</a:t>
            </a:r>
          </a:p>
          <a:p>
            <a:pPr algn="ctr" fontAlgn="auto">
              <a:spcBef>
                <a:spcPts val="750"/>
              </a:spcBef>
              <a:spcAft>
                <a:spcPts val="0"/>
              </a:spcAft>
              <a:buClr>
                <a:srgbClr val="5B9BD5"/>
              </a:buClr>
              <a:defRPr/>
            </a:pPr>
            <a:r>
              <a:rPr lang="it-IT" sz="6400" b="1" dirty="0">
                <a:solidFill>
                  <a:srgbClr val="5B9BD5">
                    <a:lumMod val="50000"/>
                  </a:srgbClr>
                </a:solidFill>
                <a:effectLst>
                  <a:outerShdw blurRad="50000" dist="30000" dir="5400000" algn="tl" rotWithShape="0">
                    <a:srgbClr val="000000">
                      <a:alpha val="30000"/>
                    </a:srgbClr>
                  </a:outerShdw>
                </a:effectLst>
                <a:sym typeface="Arial"/>
              </a:rPr>
              <a:t> </a:t>
            </a:r>
          </a:p>
        </p:txBody>
      </p:sp>
      <p:sp>
        <p:nvSpPr>
          <p:cNvPr id="8" name="Sottotitolo 2"/>
          <p:cNvSpPr txBox="1">
            <a:spLocks/>
          </p:cNvSpPr>
          <p:nvPr/>
        </p:nvSpPr>
        <p:spPr>
          <a:xfrm>
            <a:off x="1819842" y="5573345"/>
            <a:ext cx="5225643" cy="702508"/>
          </a:xfrm>
          <a:prstGeom prst="rect">
            <a:avLst/>
          </a:prstGeom>
        </p:spPr>
        <p:txBody>
          <a:bodyPr tIns="0">
            <a:normAutofit fontScale="25000" lnSpcReduction="2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ctr" fontAlgn="auto">
              <a:spcAft>
                <a:spcPts val="0"/>
              </a:spcAft>
              <a:buClr>
                <a:srgbClr val="5B9BD5"/>
              </a:buClr>
            </a:pPr>
            <a:endParaRPr lang="it-IT" sz="2175" i="1" dirty="0">
              <a:solidFill>
                <a:srgbClr val="82C836"/>
              </a:solidFill>
              <a:effectLst>
                <a:outerShdw blurRad="38100" dist="38100" dir="2700000" algn="tl">
                  <a:srgbClr val="000000">
                    <a:alpha val="43137"/>
                  </a:srgbClr>
                </a:outerShdw>
              </a:effectLst>
              <a:latin typeface="Gill Sans MT" panose="020B0502020104020203" pitchFamily="34" charset="0"/>
              <a:ea typeface="Calibri"/>
              <a:cs typeface="Calibri"/>
              <a:sym typeface="Arial"/>
            </a:endParaRPr>
          </a:p>
          <a:p>
            <a:pPr algn="ctr" fontAlgn="auto">
              <a:lnSpc>
                <a:spcPct val="110000"/>
              </a:lnSpc>
              <a:spcBef>
                <a:spcPts val="0"/>
              </a:spcBef>
              <a:spcAft>
                <a:spcPts val="0"/>
              </a:spcAft>
              <a:buClr>
                <a:srgbClr val="5B9BD5"/>
              </a:buClr>
              <a:defRPr/>
            </a:pPr>
            <a:endParaRPr lang="en-GB" altLang="it-IT" sz="6400" b="1" dirty="0">
              <a:solidFill>
                <a:srgbClr val="0E4194"/>
              </a:solidFill>
              <a:ea typeface="Lucida Sans Unicode" panose="020B0602030504020204" pitchFamily="34" charset="0"/>
              <a:cs typeface="Lucida Sans Unicode" panose="020B0602030504020204" pitchFamily="34" charset="0"/>
              <a:sym typeface="Arial"/>
            </a:endParaRPr>
          </a:p>
          <a:p>
            <a:pPr algn="ctr" fontAlgn="auto">
              <a:lnSpc>
                <a:spcPct val="110000"/>
              </a:lnSpc>
              <a:spcBef>
                <a:spcPts val="0"/>
              </a:spcBef>
              <a:spcAft>
                <a:spcPts val="0"/>
              </a:spcAft>
              <a:buClr>
                <a:srgbClr val="5B9BD5"/>
              </a:buClr>
              <a:defRPr/>
            </a:pPr>
            <a:r>
              <a:rPr lang="en-GB" altLang="it-IT" sz="7200" b="1" dirty="0">
                <a:solidFill>
                  <a:schemeClr val="accent1">
                    <a:lumMod val="50000"/>
                  </a:schemeClr>
                </a:solidFill>
                <a:ea typeface="Lucida Sans Unicode" panose="020B0602030504020204" pitchFamily="34" charset="0"/>
                <a:cs typeface="Calibri" panose="020F0502020204030204" pitchFamily="34" charset="0"/>
                <a:sym typeface="Arial"/>
              </a:rPr>
              <a:t>Centro Nazionale Europass </a:t>
            </a:r>
            <a:r>
              <a:rPr lang="en-GB" altLang="it-IT" sz="7200" b="1" dirty="0">
                <a:solidFill>
                  <a:schemeClr val="accent1">
                    <a:lumMod val="50000"/>
                  </a:schemeClr>
                </a:solidFill>
                <a:ea typeface="Lucida Sans Unicode" panose="020B0602030504020204" pitchFamily="34" charset="0"/>
                <a:cs typeface="Calibri" panose="020F0502020204030204" pitchFamily="34" charset="0"/>
              </a:rPr>
              <a:t>Italia</a:t>
            </a:r>
          </a:p>
          <a:p>
            <a:pPr algn="ctr" fontAlgn="auto">
              <a:lnSpc>
                <a:spcPct val="110000"/>
              </a:lnSpc>
              <a:spcBef>
                <a:spcPts val="0"/>
              </a:spcBef>
              <a:spcAft>
                <a:spcPts val="0"/>
              </a:spcAft>
              <a:buClr>
                <a:srgbClr val="5B9BD5"/>
              </a:buClr>
              <a:defRPr/>
            </a:pPr>
            <a:endParaRPr lang="it-IT" sz="6400" i="1" dirty="0">
              <a:solidFill>
                <a:srgbClr val="008000"/>
              </a:solidFill>
              <a:effectLst>
                <a:outerShdw blurRad="38100" dist="38100" dir="2700000" algn="tl">
                  <a:srgbClr val="000000">
                    <a:alpha val="43137"/>
                  </a:srgbClr>
                </a:outerShdw>
              </a:effectLst>
              <a:latin typeface="Gill Sans MT" panose="020B0502020104020203" pitchFamily="34" charset="0"/>
              <a:ea typeface="Calibri"/>
              <a:cs typeface="Calibri"/>
              <a:sym typeface="Calibri"/>
            </a:endParaRPr>
          </a:p>
          <a:p>
            <a:pPr algn="ctr" fontAlgn="auto">
              <a:spcBef>
                <a:spcPts val="750"/>
              </a:spcBef>
              <a:spcAft>
                <a:spcPts val="0"/>
              </a:spcAft>
              <a:buClr>
                <a:srgbClr val="5B9BD5"/>
              </a:buClr>
              <a:defRPr/>
            </a:pPr>
            <a:r>
              <a:rPr lang="it-IT" sz="1350" dirty="0">
                <a:solidFill>
                  <a:srgbClr val="5B9BD5">
                    <a:lumMod val="50000"/>
                  </a:srgbClr>
                </a:solidFill>
                <a:effectLst>
                  <a:outerShdw blurRad="50000" dist="30000" dir="5400000" algn="tl" rotWithShape="0">
                    <a:srgbClr val="000000">
                      <a:alpha val="30000"/>
                    </a:srgbClr>
                  </a:outerShdw>
                </a:effectLst>
                <a:sym typeface="Arial"/>
              </a:rPr>
              <a:t> </a:t>
            </a:r>
          </a:p>
        </p:txBody>
      </p:sp>
      <p:pic>
        <p:nvPicPr>
          <p:cNvPr id="9" name="Picture 4" descr="europas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95999" y="142256"/>
            <a:ext cx="1518047" cy="890588"/>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ottotitolo 1"/>
          <p:cNvSpPr>
            <a:spLocks noGrp="1"/>
          </p:cNvSpPr>
          <p:nvPr>
            <p:ph type="subTitle" idx="1"/>
          </p:nvPr>
        </p:nvSpPr>
        <p:spPr>
          <a:xfrm>
            <a:off x="378941" y="3443285"/>
            <a:ext cx="7846464" cy="1318185"/>
          </a:xfrm>
        </p:spPr>
        <p:txBody>
          <a:bodyPr/>
          <a:lstStyle/>
          <a:p>
            <a:r>
              <a:rPr lang="it-IT" sz="2400" b="1" dirty="0">
                <a:solidFill>
                  <a:schemeClr val="accent1">
                    <a:lumMod val="50000"/>
                  </a:schemeClr>
                </a:solidFill>
                <a:latin typeface="+mn-lt"/>
                <a:cs typeface="Calibri" panose="020F0502020204030204" pitchFamily="34" charset="0"/>
              </a:rPr>
              <a:t>FORUM P.A</a:t>
            </a:r>
            <a:r>
              <a:rPr lang="it-IT" sz="2400" b="1" dirty="0" smtClean="0">
                <a:solidFill>
                  <a:schemeClr val="accent1">
                    <a:lumMod val="50000"/>
                  </a:schemeClr>
                </a:solidFill>
                <a:latin typeface="+mn-lt"/>
                <a:cs typeface="Calibri" panose="020F0502020204030204" pitchFamily="34" charset="0"/>
              </a:rPr>
              <a:t>.</a:t>
            </a:r>
          </a:p>
          <a:p>
            <a:r>
              <a:rPr lang="it-IT" sz="2000" b="1" dirty="0" smtClean="0">
                <a:solidFill>
                  <a:schemeClr val="accent1">
                    <a:lumMod val="50000"/>
                  </a:schemeClr>
                </a:solidFill>
                <a:latin typeface="+mn-lt"/>
                <a:cs typeface="Calibri" panose="020F0502020204030204" pitchFamily="34" charset="0"/>
              </a:rPr>
              <a:t>CONVEGNO - GLI </a:t>
            </a:r>
            <a:r>
              <a:rPr lang="it-IT" sz="2000" b="1" dirty="0">
                <a:solidFill>
                  <a:schemeClr val="accent1">
                    <a:lumMod val="50000"/>
                  </a:schemeClr>
                </a:solidFill>
                <a:latin typeface="+mn-lt"/>
                <a:cs typeface="Calibri" panose="020F0502020204030204" pitchFamily="34" charset="0"/>
              </a:rPr>
              <a:t>STRUMENTI PER LA TRASPARENZA </a:t>
            </a:r>
          </a:p>
          <a:p>
            <a:r>
              <a:rPr lang="it-IT" sz="2000" b="1" dirty="0">
                <a:solidFill>
                  <a:schemeClr val="accent1">
                    <a:lumMod val="50000"/>
                  </a:schemeClr>
                </a:solidFill>
                <a:latin typeface="+mn-lt"/>
                <a:cs typeface="Calibri" panose="020F0502020204030204" pitchFamily="34" charset="0"/>
              </a:rPr>
              <a:t>E LA MOBILITÀ FORMATIVA E PROFESSIONALE IN </a:t>
            </a:r>
            <a:r>
              <a:rPr lang="it-IT" sz="2000" b="1" dirty="0" smtClean="0">
                <a:solidFill>
                  <a:schemeClr val="accent1">
                    <a:lumMod val="50000"/>
                  </a:schemeClr>
                </a:solidFill>
                <a:latin typeface="+mn-lt"/>
                <a:cs typeface="Calibri" panose="020F0502020204030204" pitchFamily="34" charset="0"/>
              </a:rPr>
              <a:t>EUROPA</a:t>
            </a:r>
            <a:endParaRPr lang="it-IT" sz="2000" b="1" dirty="0">
              <a:solidFill>
                <a:schemeClr val="accent1">
                  <a:lumMod val="50000"/>
                </a:schemeClr>
              </a:solidFill>
              <a:latin typeface="+mn-lt"/>
              <a:cs typeface="Calibri" panose="020F0502020204030204" pitchFamily="34" charset="0"/>
            </a:endParaRPr>
          </a:p>
        </p:txBody>
      </p:sp>
      <p:sp>
        <p:nvSpPr>
          <p:cNvPr id="4" name="Rettangolo 3"/>
          <p:cNvSpPr/>
          <p:nvPr/>
        </p:nvSpPr>
        <p:spPr>
          <a:xfrm>
            <a:off x="979979" y="1452813"/>
            <a:ext cx="6905375" cy="2062103"/>
          </a:xfrm>
          <a:prstGeom prst="rect">
            <a:avLst/>
          </a:prstGeom>
        </p:spPr>
        <p:txBody>
          <a:bodyPr wrap="square">
            <a:spAutoFit/>
          </a:bodyPr>
          <a:lstStyle/>
          <a:p>
            <a:pPr lvl="0" algn="ctr">
              <a:buClr>
                <a:srgbClr val="996666"/>
              </a:buClr>
              <a:buSzPct val="80000"/>
            </a:pPr>
            <a:endParaRPr lang="fr-BE" sz="3200" b="1" dirty="0">
              <a:latin typeface="Arial" panose="020B0604020202020204" pitchFamily="34" charset="0"/>
              <a:cs typeface="Arial" panose="020B0604020202020204" pitchFamily="34" charset="0"/>
            </a:endParaRPr>
          </a:p>
          <a:p>
            <a:pPr lvl="0" algn="ctr">
              <a:buClr>
                <a:srgbClr val="996666"/>
              </a:buClr>
              <a:buSzPct val="80000"/>
            </a:pPr>
            <a:r>
              <a:rPr lang="fr-BE" sz="3200" b="1" dirty="0">
                <a:solidFill>
                  <a:schemeClr val="accent1">
                    <a:lumMod val="50000"/>
                  </a:schemeClr>
                </a:solidFill>
                <a:latin typeface="Arial" panose="020B0604020202020204" pitchFamily="34" charset="0"/>
                <a:cs typeface="Arial" panose="020B0604020202020204" pitchFamily="34" charset="0"/>
              </a:rPr>
              <a:t>La </a:t>
            </a:r>
            <a:r>
              <a:rPr lang="fr-BE" sz="3200" b="1" dirty="0" err="1">
                <a:solidFill>
                  <a:schemeClr val="accent1">
                    <a:lumMod val="50000"/>
                  </a:schemeClr>
                </a:solidFill>
                <a:latin typeface="Arial" panose="020B0604020202020204" pitchFamily="34" charset="0"/>
                <a:cs typeface="Arial" panose="020B0604020202020204" pitchFamily="34" charset="0"/>
              </a:rPr>
              <a:t>nuova</a:t>
            </a:r>
            <a:r>
              <a:rPr lang="fr-BE" sz="3200" b="1" dirty="0">
                <a:solidFill>
                  <a:schemeClr val="accent1">
                    <a:lumMod val="50000"/>
                  </a:schemeClr>
                </a:solidFill>
                <a:latin typeface="Arial" panose="020B0604020202020204" pitchFamily="34" charset="0"/>
                <a:cs typeface="Arial" panose="020B0604020202020204" pitchFamily="34" charset="0"/>
              </a:rPr>
              <a:t> </a:t>
            </a:r>
            <a:r>
              <a:rPr lang="fr-BE" sz="3200" b="1" dirty="0" err="1">
                <a:solidFill>
                  <a:schemeClr val="accent1">
                    <a:lumMod val="50000"/>
                  </a:schemeClr>
                </a:solidFill>
                <a:latin typeface="Arial" panose="020B0604020202020204" pitchFamily="34" charset="0"/>
                <a:cs typeface="Arial" panose="020B0604020202020204" pitchFamily="34" charset="0"/>
              </a:rPr>
              <a:t>Decisione</a:t>
            </a:r>
            <a:r>
              <a:rPr lang="fr-BE" sz="3200" b="1" dirty="0">
                <a:solidFill>
                  <a:schemeClr val="accent1">
                    <a:lumMod val="50000"/>
                  </a:schemeClr>
                </a:solidFill>
                <a:latin typeface="Arial" panose="020B0604020202020204" pitchFamily="34" charset="0"/>
                <a:cs typeface="Arial" panose="020B0604020202020204" pitchFamily="34" charset="0"/>
              </a:rPr>
              <a:t> Europass </a:t>
            </a:r>
          </a:p>
          <a:p>
            <a:pPr lvl="0" algn="ctr">
              <a:buClr>
                <a:srgbClr val="996666"/>
              </a:buClr>
              <a:buSzPct val="80000"/>
            </a:pPr>
            <a:r>
              <a:rPr lang="fr-BE" sz="3200" b="1" dirty="0" err="1">
                <a:solidFill>
                  <a:schemeClr val="accent1">
                    <a:lumMod val="50000"/>
                  </a:schemeClr>
                </a:solidFill>
                <a:latin typeface="Arial" panose="020B0604020202020204" pitchFamily="34" charset="0"/>
                <a:cs typeface="Arial" panose="020B0604020202020204" pitchFamily="34" charset="0"/>
              </a:rPr>
              <a:t>Elementi</a:t>
            </a:r>
            <a:r>
              <a:rPr lang="fr-BE" sz="3200" b="1" dirty="0">
                <a:solidFill>
                  <a:schemeClr val="accent1">
                    <a:lumMod val="50000"/>
                  </a:schemeClr>
                </a:solidFill>
                <a:latin typeface="Arial" panose="020B0604020202020204" pitchFamily="34" charset="0"/>
                <a:cs typeface="Arial" panose="020B0604020202020204" pitchFamily="34" charset="0"/>
              </a:rPr>
              <a:t> di </a:t>
            </a:r>
            <a:r>
              <a:rPr lang="fr-BE" sz="3200" b="1" dirty="0" err="1">
                <a:solidFill>
                  <a:schemeClr val="accent1">
                    <a:lumMod val="50000"/>
                  </a:schemeClr>
                </a:solidFill>
                <a:latin typeface="Arial" panose="020B0604020202020204" pitchFamily="34" charset="0"/>
                <a:cs typeface="Arial" panose="020B0604020202020204" pitchFamily="34" charset="0"/>
              </a:rPr>
              <a:t>novità</a:t>
            </a:r>
            <a:r>
              <a:rPr lang="fr-BE" sz="3200" b="1" dirty="0">
                <a:solidFill>
                  <a:schemeClr val="accent1">
                    <a:lumMod val="50000"/>
                  </a:schemeClr>
                </a:solidFill>
                <a:latin typeface="Arial" panose="020B0604020202020204" pitchFamily="34" charset="0"/>
                <a:cs typeface="Arial" panose="020B0604020202020204" pitchFamily="34" charset="0"/>
              </a:rPr>
              <a:t> e </a:t>
            </a:r>
            <a:r>
              <a:rPr lang="fr-BE" sz="3200" b="1" dirty="0" err="1">
                <a:solidFill>
                  <a:schemeClr val="accent1">
                    <a:lumMod val="50000"/>
                  </a:schemeClr>
                </a:solidFill>
                <a:latin typeface="Arial" panose="020B0604020202020204" pitchFamily="34" charset="0"/>
                <a:cs typeface="Arial" panose="020B0604020202020204" pitchFamily="34" charset="0"/>
              </a:rPr>
              <a:t>prospettive</a:t>
            </a:r>
            <a:endParaRPr lang="fr-BE" sz="3200" b="1" dirty="0">
              <a:solidFill>
                <a:schemeClr val="accent1">
                  <a:lumMod val="50000"/>
                </a:schemeClr>
              </a:solidFill>
              <a:latin typeface="Arial" panose="020B0604020202020204" pitchFamily="34" charset="0"/>
              <a:cs typeface="Arial" panose="020B0604020202020204" pitchFamily="34" charset="0"/>
            </a:endParaRPr>
          </a:p>
          <a:p>
            <a:pPr lvl="0" algn="ctr">
              <a:buClr>
                <a:srgbClr val="996666"/>
              </a:buClr>
              <a:buSzPct val="80000"/>
            </a:pPr>
            <a:endParaRPr lang="fr-B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36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1" y="372380"/>
            <a:ext cx="1496831" cy="430339"/>
          </a:xfrm>
          <a:prstGeom prst="rect">
            <a:avLst/>
          </a:prstGeom>
        </p:spPr>
      </p:pic>
      <p:pic>
        <p:nvPicPr>
          <p:cNvPr id="9" name="Picture 4" descr="europas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95999" y="142256"/>
            <a:ext cx="1518047" cy="890588"/>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619" y="1066801"/>
            <a:ext cx="4286132" cy="3793434"/>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00" y="1032845"/>
            <a:ext cx="4351666" cy="3827390"/>
          </a:xfrm>
          <a:prstGeom prst="rect">
            <a:avLst/>
          </a:prstGeom>
        </p:spPr>
      </p:pic>
      <p:sp>
        <p:nvSpPr>
          <p:cNvPr id="12" name="Rettangolo 11"/>
          <p:cNvSpPr/>
          <p:nvPr/>
        </p:nvSpPr>
        <p:spPr>
          <a:xfrm>
            <a:off x="2657871" y="5483422"/>
            <a:ext cx="3560590" cy="307777"/>
          </a:xfrm>
          <a:prstGeom prst="rect">
            <a:avLst/>
          </a:prstGeom>
        </p:spPr>
        <p:txBody>
          <a:bodyPr wrap="none">
            <a:spAutoFit/>
          </a:bodyPr>
          <a:lstStyle/>
          <a:p>
            <a:r>
              <a:rPr lang="en-US" dirty="0">
                <a:solidFill>
                  <a:schemeClr val="accent1">
                    <a:lumMod val="50000"/>
                  </a:schemeClr>
                </a:solidFill>
              </a:rPr>
              <a:t>1° Mockup del Curriculum Vitae Europass</a:t>
            </a:r>
            <a:endParaRPr lang="it-IT" dirty="0">
              <a:solidFill>
                <a:schemeClr val="accent1">
                  <a:lumMod val="50000"/>
                </a:schemeClr>
              </a:solidFill>
            </a:endParaRPr>
          </a:p>
        </p:txBody>
      </p:sp>
    </p:spTree>
    <p:extLst>
      <p:ext uri="{BB962C8B-B14F-4D97-AF65-F5344CB8AC3E}">
        <p14:creationId xmlns:p14="http://schemas.microsoft.com/office/powerpoint/2010/main" val="336239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1" y="372380"/>
            <a:ext cx="1496831" cy="430339"/>
          </a:xfrm>
          <a:prstGeom prst="rect">
            <a:avLst/>
          </a:prstGeom>
        </p:spPr>
      </p:pic>
      <p:pic>
        <p:nvPicPr>
          <p:cNvPr id="9" name="Picture 4" descr="europas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95999" y="142256"/>
            <a:ext cx="1518047" cy="890588"/>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ttangolo 11"/>
          <p:cNvSpPr/>
          <p:nvPr/>
        </p:nvSpPr>
        <p:spPr>
          <a:xfrm>
            <a:off x="2584797" y="5467902"/>
            <a:ext cx="3560590" cy="307777"/>
          </a:xfrm>
          <a:prstGeom prst="rect">
            <a:avLst/>
          </a:prstGeom>
        </p:spPr>
        <p:txBody>
          <a:bodyPr wrap="none">
            <a:spAutoFit/>
          </a:bodyPr>
          <a:lstStyle/>
          <a:p>
            <a:r>
              <a:rPr lang="en-US" dirty="0">
                <a:solidFill>
                  <a:schemeClr val="accent1">
                    <a:lumMod val="50000"/>
                  </a:schemeClr>
                </a:solidFill>
              </a:rPr>
              <a:t>2° Mockup del Curriculum Vitae Europass</a:t>
            </a:r>
            <a:endParaRPr lang="it-IT" dirty="0">
              <a:solidFill>
                <a:schemeClr val="accent1">
                  <a:lumMod val="50000"/>
                </a:schemeClr>
              </a:solidFill>
            </a:endParaRP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58391"/>
            <a:ext cx="4492137" cy="4021113"/>
          </a:xfrm>
          <a:prstGeom prst="rect">
            <a:avLst/>
          </a:prstGeom>
        </p:spPr>
      </p:pic>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8797" y="958392"/>
            <a:ext cx="4421846" cy="4021112"/>
          </a:xfrm>
          <a:prstGeom prst="rect">
            <a:avLst/>
          </a:prstGeom>
        </p:spPr>
      </p:pic>
    </p:spTree>
    <p:extLst>
      <p:ext uri="{BB962C8B-B14F-4D97-AF65-F5344CB8AC3E}">
        <p14:creationId xmlns:p14="http://schemas.microsoft.com/office/powerpoint/2010/main" val="126195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1" y="372380"/>
            <a:ext cx="1496831" cy="430339"/>
          </a:xfrm>
          <a:prstGeom prst="rect">
            <a:avLst/>
          </a:prstGeom>
        </p:spPr>
      </p:pic>
      <p:pic>
        <p:nvPicPr>
          <p:cNvPr id="9" name="Picture 4" descr="europas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95999" y="142256"/>
            <a:ext cx="1518047" cy="890588"/>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asellaDiTesto 5"/>
          <p:cNvSpPr txBox="1"/>
          <p:nvPr/>
        </p:nvSpPr>
        <p:spPr>
          <a:xfrm>
            <a:off x="461031" y="2039082"/>
            <a:ext cx="8236044" cy="584775"/>
          </a:xfrm>
          <a:prstGeom prst="rect">
            <a:avLst/>
          </a:prstGeom>
          <a:noFill/>
        </p:spPr>
        <p:txBody>
          <a:bodyPr wrap="square" rtlCol="0">
            <a:spAutoFit/>
          </a:bodyPr>
          <a:lstStyle/>
          <a:p>
            <a:pPr algn="ctr"/>
            <a:r>
              <a:rPr lang="it-IT" sz="3200" b="1" dirty="0">
                <a:solidFill>
                  <a:schemeClr val="accent5">
                    <a:lumMod val="50000"/>
                  </a:schemeClr>
                </a:solidFill>
                <a:latin typeface="Calibri" panose="020F0502020204030204" pitchFamily="34" charset="0"/>
                <a:cs typeface="Calibri" panose="020F0502020204030204" pitchFamily="34" charset="0"/>
              </a:rPr>
              <a:t>Grazie per l’attenzione!</a:t>
            </a:r>
          </a:p>
        </p:txBody>
      </p:sp>
      <p:sp>
        <p:nvSpPr>
          <p:cNvPr id="7" name="CasellaDiTesto 6"/>
          <p:cNvSpPr txBox="1"/>
          <p:nvPr/>
        </p:nvSpPr>
        <p:spPr>
          <a:xfrm>
            <a:off x="168817" y="2905166"/>
            <a:ext cx="8820472" cy="4401205"/>
          </a:xfrm>
          <a:prstGeom prst="rect">
            <a:avLst/>
          </a:prstGeom>
          <a:noFill/>
        </p:spPr>
        <p:txBody>
          <a:bodyPr wrap="square" rtlCol="0">
            <a:spAutoFit/>
          </a:bodyPr>
          <a:lstStyle/>
          <a:p>
            <a:r>
              <a:rPr lang="it-IT" sz="3200" dirty="0">
                <a:solidFill>
                  <a:srgbClr val="002060"/>
                </a:solidFill>
                <a:latin typeface="Calibri" panose="020F0502020204030204" pitchFamily="34" charset="0"/>
                <a:cs typeface="Calibri" panose="020F0502020204030204" pitchFamily="34" charset="0"/>
              </a:rPr>
              <a:t>Agenzia Nazionale per le Politiche Attive del Lavoro</a:t>
            </a:r>
          </a:p>
          <a:p>
            <a:endParaRPr lang="it-IT" sz="2400" b="1" i="1" dirty="0">
              <a:solidFill>
                <a:srgbClr val="002060"/>
              </a:solidFill>
              <a:latin typeface="Calibri" panose="020F0502020204030204" pitchFamily="34" charset="0"/>
              <a:cs typeface="Calibri" panose="020F0502020204030204" pitchFamily="34" charset="0"/>
            </a:endParaRPr>
          </a:p>
          <a:p>
            <a:r>
              <a:rPr lang="it-IT" sz="2400" b="1" i="1" dirty="0">
                <a:solidFill>
                  <a:srgbClr val="002060"/>
                </a:solidFill>
                <a:latin typeface="Calibri" panose="020F0502020204030204" pitchFamily="34" charset="0"/>
                <a:cs typeface="Calibri" panose="020F0502020204030204" pitchFamily="34" charset="0"/>
              </a:rPr>
              <a:t>Alessandro Catozi</a:t>
            </a:r>
          </a:p>
          <a:p>
            <a:r>
              <a:rPr lang="it-IT" sz="2000" dirty="0">
                <a:solidFill>
                  <a:srgbClr val="002060"/>
                </a:solidFill>
                <a:latin typeface="Calibri" panose="020F0502020204030204" pitchFamily="34" charset="0"/>
                <a:cs typeface="Calibri" panose="020F0502020204030204" pitchFamily="34" charset="0"/>
              </a:rPr>
              <a:t>Staff</a:t>
            </a:r>
            <a:r>
              <a:rPr lang="it-IT" sz="2000" dirty="0">
                <a:solidFill>
                  <a:srgbClr val="002060"/>
                </a:solidFill>
              </a:rPr>
              <a:t> </a:t>
            </a:r>
            <a:r>
              <a:rPr lang="it-IT" sz="2000" dirty="0">
                <a:solidFill>
                  <a:srgbClr val="002060"/>
                </a:solidFill>
                <a:latin typeface="Calibri" panose="020F0502020204030204" pitchFamily="34" charset="0"/>
                <a:cs typeface="Calibri" panose="020F0502020204030204" pitchFamily="34" charset="0"/>
              </a:rPr>
              <a:t>Centro Nazionale Europass Italia</a:t>
            </a:r>
          </a:p>
          <a:p>
            <a:r>
              <a:rPr lang="it-IT" sz="2400" dirty="0">
                <a:solidFill>
                  <a:srgbClr val="002060"/>
                </a:solidFill>
                <a:latin typeface="Calibri" panose="020F0502020204030204" pitchFamily="34" charset="0"/>
                <a:cs typeface="Calibri" panose="020F0502020204030204" pitchFamily="34" charset="0"/>
                <a:hlinkClick r:id="rId5"/>
              </a:rPr>
              <a:t>alessandro.catozi@anpal.gov.it</a:t>
            </a:r>
            <a:r>
              <a:rPr lang="it-IT" sz="2800" dirty="0">
                <a:solidFill>
                  <a:srgbClr val="002060"/>
                </a:solidFill>
                <a:latin typeface="Calibri" panose="020F0502020204030204" pitchFamily="34" charset="0"/>
                <a:cs typeface="Calibri" panose="020F0502020204030204" pitchFamily="34" charset="0"/>
              </a:rPr>
              <a:t> </a:t>
            </a:r>
            <a:endParaRPr lang="it-IT" sz="2800" dirty="0" smtClean="0">
              <a:solidFill>
                <a:srgbClr val="002060"/>
              </a:solidFill>
              <a:latin typeface="Calibri" panose="020F0502020204030204" pitchFamily="34" charset="0"/>
              <a:cs typeface="Calibri" panose="020F0502020204030204" pitchFamily="34" charset="0"/>
            </a:endParaRPr>
          </a:p>
          <a:p>
            <a:endParaRPr lang="it-IT" sz="1600" dirty="0">
              <a:solidFill>
                <a:srgbClr val="002060"/>
              </a:solidFill>
              <a:latin typeface="Calibri" panose="020F0502020204030204" pitchFamily="34" charset="0"/>
              <a:cs typeface="Calibri" panose="020F0502020204030204" pitchFamily="34" charset="0"/>
              <a:hlinkClick r:id="rId6"/>
            </a:endParaRPr>
          </a:p>
          <a:p>
            <a:r>
              <a:rPr lang="it-IT" sz="2400" dirty="0" smtClean="0">
                <a:solidFill>
                  <a:srgbClr val="002060"/>
                </a:solidFill>
                <a:latin typeface="Calibri" panose="020F0502020204030204" pitchFamily="34" charset="0"/>
                <a:cs typeface="Calibri" panose="020F0502020204030204" pitchFamily="34" charset="0"/>
                <a:hlinkClick r:id="rId6"/>
              </a:rPr>
              <a:t>Europass-INFO@anpal.gov.it</a:t>
            </a:r>
            <a:endParaRPr lang="it-IT" sz="2400" dirty="0">
              <a:solidFill>
                <a:srgbClr val="002060"/>
              </a:solidFill>
              <a:latin typeface="Calibri" panose="020F0502020204030204" pitchFamily="34" charset="0"/>
              <a:cs typeface="Calibri" panose="020F0502020204030204" pitchFamily="34" charset="0"/>
            </a:endParaRPr>
          </a:p>
          <a:p>
            <a:r>
              <a:rPr lang="it-IT" sz="2400" dirty="0">
                <a:solidFill>
                  <a:srgbClr val="002060"/>
                </a:solidFill>
                <a:latin typeface="Calibri" panose="020F0502020204030204" pitchFamily="34" charset="0"/>
                <a:cs typeface="Calibri" panose="020F0502020204030204" pitchFamily="34" charset="0"/>
                <a:hlinkClick r:id="rId7"/>
              </a:rPr>
              <a:t>EuropassMobilita_Italia@anpal.gov.it</a:t>
            </a:r>
            <a:r>
              <a:rPr lang="it-IT" sz="2800" dirty="0">
                <a:solidFill>
                  <a:srgbClr val="002060"/>
                </a:solidFill>
                <a:latin typeface="Calibri" panose="020F0502020204030204" pitchFamily="34" charset="0"/>
                <a:cs typeface="Calibri" panose="020F0502020204030204" pitchFamily="34" charset="0"/>
              </a:rPr>
              <a:t> </a:t>
            </a:r>
          </a:p>
          <a:p>
            <a:endParaRPr lang="it-IT" sz="2800" dirty="0">
              <a:solidFill>
                <a:srgbClr val="002060"/>
              </a:solidFill>
              <a:latin typeface="Calibri" panose="020F0502020204030204" pitchFamily="34" charset="0"/>
              <a:cs typeface="Calibri" panose="020F0502020204030204" pitchFamily="34" charset="0"/>
            </a:endParaRPr>
          </a:p>
          <a:p>
            <a:endParaRPr lang="it-IT" sz="2800" dirty="0">
              <a:solidFill>
                <a:srgbClr val="002060"/>
              </a:solidFill>
              <a:latin typeface="Calibri" panose="020F0502020204030204" pitchFamily="34" charset="0"/>
              <a:cs typeface="Calibri" panose="020F0502020204030204" pitchFamily="34" charset="0"/>
            </a:endParaRPr>
          </a:p>
          <a:p>
            <a:endParaRPr lang="it-IT"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33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2999" y="230659"/>
            <a:ext cx="6938319" cy="834738"/>
          </a:xfrm>
        </p:spPr>
        <p:txBody>
          <a:bodyPr/>
          <a:lstStyle/>
          <a:p>
            <a:r>
              <a:rPr lang="it-IT" altLang="it-IT" sz="2400" b="1" dirty="0">
                <a:solidFill>
                  <a:schemeClr val="accent1">
                    <a:lumMod val="75000"/>
                  </a:schemeClr>
                </a:solidFill>
                <a:latin typeface="Verdana" panose="020B0604030504040204" pitchFamily="34" charset="0"/>
              </a:rPr>
              <a:t>Dalla Decisione 2241/2004 alla nuova Decisione 646/2018</a:t>
            </a:r>
            <a:endParaRPr lang="it-IT" sz="2400" dirty="0">
              <a:solidFill>
                <a:schemeClr val="accent1">
                  <a:lumMod val="75000"/>
                </a:schemeClr>
              </a:solidFill>
            </a:endParaRPr>
          </a:p>
        </p:txBody>
      </p:sp>
      <p:sp>
        <p:nvSpPr>
          <p:cNvPr id="3" name="Sottotitolo 2"/>
          <p:cNvSpPr>
            <a:spLocks noGrp="1"/>
          </p:cNvSpPr>
          <p:nvPr>
            <p:ph type="subTitle" idx="1"/>
          </p:nvPr>
        </p:nvSpPr>
        <p:spPr>
          <a:xfrm>
            <a:off x="345990" y="1314779"/>
            <a:ext cx="4020751" cy="1655761"/>
          </a:xfrm>
        </p:spPr>
        <p:txBody>
          <a:bodyPr/>
          <a:lstStyle/>
          <a:p>
            <a:pPr lvl="0">
              <a:lnSpc>
                <a:spcPct val="100000"/>
              </a:lnSpc>
              <a:spcBef>
                <a:spcPct val="0"/>
              </a:spcBef>
              <a:buClrTx/>
              <a:buSzTx/>
            </a:pPr>
            <a:r>
              <a:rPr lang="it-IT" altLang="it-IT" sz="2400" dirty="0">
                <a:solidFill>
                  <a:schemeClr val="accent1">
                    <a:lumMod val="75000"/>
                  </a:schemeClr>
                </a:solidFill>
                <a:latin typeface="Arial"/>
                <a:cs typeface="Arial"/>
                <a:sym typeface="Arial"/>
              </a:rPr>
              <a:t>Rendere le qualificazioni </a:t>
            </a:r>
          </a:p>
          <a:p>
            <a:pPr lvl="0">
              <a:lnSpc>
                <a:spcPct val="100000"/>
              </a:lnSpc>
              <a:spcBef>
                <a:spcPct val="0"/>
              </a:spcBef>
              <a:buClrTx/>
              <a:buSzTx/>
            </a:pPr>
            <a:r>
              <a:rPr lang="it-IT" altLang="it-IT" sz="2400" dirty="0">
                <a:solidFill>
                  <a:schemeClr val="accent1">
                    <a:lumMod val="75000"/>
                  </a:schemeClr>
                </a:solidFill>
                <a:latin typeface="Arial"/>
                <a:cs typeface="Arial"/>
                <a:sym typeface="Arial"/>
              </a:rPr>
              <a:t>e i </a:t>
            </a:r>
            <a:r>
              <a:rPr lang="it-IT" altLang="it-IT" sz="2400" dirty="0" err="1">
                <a:solidFill>
                  <a:schemeClr val="accent1">
                    <a:lumMod val="75000"/>
                  </a:schemeClr>
                </a:solidFill>
                <a:latin typeface="Arial"/>
                <a:cs typeface="Arial"/>
                <a:sym typeface="Arial"/>
              </a:rPr>
              <a:t>saperi</a:t>
            </a:r>
            <a:r>
              <a:rPr lang="it-IT" altLang="it-IT" sz="2400" dirty="0">
                <a:solidFill>
                  <a:schemeClr val="accent1">
                    <a:lumMod val="75000"/>
                  </a:schemeClr>
                </a:solidFill>
                <a:latin typeface="Arial"/>
                <a:cs typeface="Arial"/>
                <a:sym typeface="Arial"/>
              </a:rPr>
              <a:t> più leggibili </a:t>
            </a:r>
          </a:p>
          <a:p>
            <a:pPr lvl="0">
              <a:lnSpc>
                <a:spcPct val="100000"/>
              </a:lnSpc>
              <a:spcBef>
                <a:spcPct val="0"/>
              </a:spcBef>
              <a:buClrTx/>
              <a:buSzTx/>
            </a:pPr>
            <a:r>
              <a:rPr lang="it-IT" altLang="it-IT" sz="2400" dirty="0">
                <a:solidFill>
                  <a:schemeClr val="accent1">
                    <a:lumMod val="75000"/>
                  </a:schemeClr>
                </a:solidFill>
                <a:latin typeface="Arial"/>
                <a:cs typeface="Arial"/>
                <a:sym typeface="Arial"/>
              </a:rPr>
              <a:t>e visibili in caso di mobilità geografica</a:t>
            </a:r>
            <a:endParaRPr lang="it-IT" dirty="0">
              <a:solidFill>
                <a:schemeClr val="accent1">
                  <a:lumMod val="75000"/>
                </a:schemeClr>
              </a:solidFill>
            </a:endParaRPr>
          </a:p>
        </p:txBody>
      </p:sp>
      <p:sp>
        <p:nvSpPr>
          <p:cNvPr id="4" name="Rettangolo 3"/>
          <p:cNvSpPr/>
          <p:nvPr/>
        </p:nvSpPr>
        <p:spPr>
          <a:xfrm>
            <a:off x="4572000" y="1371513"/>
            <a:ext cx="4201297" cy="1569660"/>
          </a:xfrm>
          <a:prstGeom prst="rect">
            <a:avLst/>
          </a:prstGeom>
        </p:spPr>
        <p:txBody>
          <a:bodyPr wrap="square">
            <a:spAutoFit/>
          </a:bodyPr>
          <a:lstStyle/>
          <a:p>
            <a:pPr lvl="0" algn="ctr">
              <a:spcBef>
                <a:spcPct val="0"/>
              </a:spcBef>
            </a:pPr>
            <a:r>
              <a:rPr lang="it-IT" altLang="it-IT" sz="2400" dirty="0">
                <a:solidFill>
                  <a:schemeClr val="accent1">
                    <a:lumMod val="75000"/>
                  </a:schemeClr>
                </a:solidFill>
              </a:rPr>
              <a:t>Sostenere la competitività </a:t>
            </a:r>
          </a:p>
          <a:p>
            <a:pPr lvl="0" algn="ctr">
              <a:spcBef>
                <a:spcPct val="0"/>
              </a:spcBef>
            </a:pPr>
            <a:r>
              <a:rPr lang="it-IT" altLang="it-IT" sz="2400" dirty="0">
                <a:solidFill>
                  <a:schemeClr val="accent1">
                    <a:lumMod val="75000"/>
                  </a:schemeClr>
                </a:solidFill>
              </a:rPr>
              <a:t>delle candidature </a:t>
            </a:r>
          </a:p>
          <a:p>
            <a:pPr lvl="0" algn="ctr">
              <a:spcBef>
                <a:spcPct val="0"/>
              </a:spcBef>
            </a:pPr>
            <a:r>
              <a:rPr lang="it-IT" altLang="it-IT" sz="2400" dirty="0">
                <a:solidFill>
                  <a:schemeClr val="accent1">
                    <a:lumMod val="75000"/>
                  </a:schemeClr>
                </a:solidFill>
              </a:rPr>
              <a:t>individuali nel mercato unico europeo e  nelle  transizioni </a:t>
            </a:r>
            <a:endParaRPr lang="it-IT" altLang="it-IT" sz="1800" dirty="0">
              <a:solidFill>
                <a:schemeClr val="accent1">
                  <a:lumMod val="75000"/>
                </a:schemeClr>
              </a:solidFill>
            </a:endParaRPr>
          </a:p>
        </p:txBody>
      </p:sp>
      <p:sp>
        <p:nvSpPr>
          <p:cNvPr id="5" name="AutoShape 7"/>
          <p:cNvSpPr>
            <a:spLocks noChangeArrowheads="1"/>
          </p:cNvSpPr>
          <p:nvPr/>
        </p:nvSpPr>
        <p:spPr bwMode="auto">
          <a:xfrm>
            <a:off x="6565931" y="2909516"/>
            <a:ext cx="460570" cy="779741"/>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7" name="Ovale 6"/>
          <p:cNvSpPr/>
          <p:nvPr/>
        </p:nvSpPr>
        <p:spPr>
          <a:xfrm>
            <a:off x="213654" y="3865506"/>
            <a:ext cx="4153087" cy="242820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000" dirty="0">
                <a:solidFill>
                  <a:srgbClr val="FF0000"/>
                </a:solidFill>
              </a:rPr>
              <a:t>Facilitare la </a:t>
            </a:r>
            <a:r>
              <a:rPr lang="it-IT" sz="2000" b="1" u="sng" dirty="0">
                <a:solidFill>
                  <a:srgbClr val="FF0000"/>
                </a:solidFill>
              </a:rPr>
              <a:t>mobilità </a:t>
            </a:r>
            <a:r>
              <a:rPr lang="it-IT" sz="2000" dirty="0">
                <a:solidFill>
                  <a:srgbClr val="FF0000"/>
                </a:solidFill>
              </a:rPr>
              <a:t>dei cittadini europei all’interno del mercato unico europeo </a:t>
            </a:r>
          </a:p>
        </p:txBody>
      </p:sp>
      <p:graphicFrame>
        <p:nvGraphicFramePr>
          <p:cNvPr id="8" name="Diagram 4"/>
          <p:cNvGraphicFramePr/>
          <p:nvPr>
            <p:extLst>
              <p:ext uri="{D42A27DB-BD31-4B8C-83A1-F6EECF244321}">
                <p14:modId xmlns:p14="http://schemas.microsoft.com/office/powerpoint/2010/main" val="2137572608"/>
              </p:ext>
            </p:extLst>
          </p:nvPr>
        </p:nvGraphicFramePr>
        <p:xfrm>
          <a:off x="4514335" y="3657600"/>
          <a:ext cx="4563762" cy="2858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utoShape 7"/>
          <p:cNvSpPr>
            <a:spLocks noChangeArrowheads="1"/>
          </p:cNvSpPr>
          <p:nvPr/>
        </p:nvSpPr>
        <p:spPr bwMode="auto">
          <a:xfrm>
            <a:off x="2115284" y="2940714"/>
            <a:ext cx="482162" cy="843436"/>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Tree>
    <p:extLst>
      <p:ext uri="{BB962C8B-B14F-4D97-AF65-F5344CB8AC3E}">
        <p14:creationId xmlns:p14="http://schemas.microsoft.com/office/powerpoint/2010/main" val="336964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ravelsbench.com/images/europass_edited_0.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68" t="30593" r="15802" b="32544"/>
          <a:stretch/>
        </p:blipFill>
        <p:spPr bwMode="auto">
          <a:xfrm>
            <a:off x="6544626" y="102778"/>
            <a:ext cx="2422299" cy="778467"/>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583" y="5968513"/>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17090" y="984242"/>
            <a:ext cx="6946156" cy="62394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900" dirty="0">
              <a:solidFill>
                <a:srgbClr val="FF0000"/>
              </a:solidFill>
              <a:latin typeface="Helvetica Neue Thin" charset="0"/>
              <a:ea typeface="Helvetica Neue Thin" charset="0"/>
              <a:cs typeface="Helvetica Neue Thin" charset="0"/>
            </a:endParaRPr>
          </a:p>
        </p:txBody>
      </p:sp>
      <p:graphicFrame>
        <p:nvGraphicFramePr>
          <p:cNvPr id="4" name="Group 3"/>
          <p:cNvGraphicFramePr>
            <a:graphicFrameLocks/>
          </p:cNvGraphicFramePr>
          <p:nvPr>
            <p:extLst/>
          </p:nvPr>
        </p:nvGraphicFramePr>
        <p:xfrm>
          <a:off x="488815" y="1707888"/>
          <a:ext cx="8010727" cy="3831256"/>
        </p:xfrm>
        <a:graphic>
          <a:graphicData uri="http://schemas.openxmlformats.org/drawingml/2006/table">
            <a:tbl>
              <a:tblPr/>
              <a:tblGrid>
                <a:gridCol w="2413208">
                  <a:extLst>
                    <a:ext uri="{9D8B030D-6E8A-4147-A177-3AD203B41FA5}">
                      <a16:colId xmlns:a16="http://schemas.microsoft.com/office/drawing/2014/main" xmlns="" val="20000"/>
                    </a:ext>
                  </a:extLst>
                </a:gridCol>
                <a:gridCol w="5597519">
                  <a:extLst>
                    <a:ext uri="{9D8B030D-6E8A-4147-A177-3AD203B41FA5}">
                      <a16:colId xmlns:a16="http://schemas.microsoft.com/office/drawing/2014/main" xmlns="" val="20001"/>
                    </a:ext>
                  </a:extLst>
                </a:gridCol>
              </a:tblGrid>
              <a:tr h="663002">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err="1">
                          <a:ln>
                            <a:noFill/>
                          </a:ln>
                          <a:solidFill>
                            <a:srgbClr val="336699"/>
                          </a:solidFill>
                          <a:effectLst/>
                          <a:latin typeface="+mn-lt"/>
                          <a:cs typeface="Arial" panose="020B0604020202020204" pitchFamily="34" charset="0"/>
                        </a:rPr>
                        <a:t>Europass</a:t>
                      </a:r>
                      <a:r>
                        <a:rPr kumimoji="0" lang="it-IT" altLang="it-IT" sz="1500" b="1" i="0" u="none" strike="noStrike" cap="none" normalizeH="0" baseline="0" dirty="0">
                          <a:ln>
                            <a:noFill/>
                          </a:ln>
                          <a:solidFill>
                            <a:srgbClr val="336699"/>
                          </a:solidFill>
                          <a:effectLst/>
                          <a:latin typeface="+mn-lt"/>
                          <a:cs typeface="Arial" panose="020B0604020202020204"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a:ln>
                            <a:noFill/>
                          </a:ln>
                          <a:solidFill>
                            <a:srgbClr val="336699"/>
                          </a:solidFill>
                          <a:effectLst/>
                          <a:latin typeface="+mn-lt"/>
                          <a:cs typeface="Arial" panose="020B0604020202020204" pitchFamily="34" charset="0"/>
                        </a:rPr>
                        <a:t>Curriculum Vitae </a:t>
                      </a:r>
                      <a:r>
                        <a:rPr kumimoji="0" lang="it-IT" altLang="it-IT" sz="1500" b="1" i="0" u="none" strike="noStrike" cap="none" normalizeH="0" baseline="0" dirty="0">
                          <a:ln>
                            <a:noFill/>
                          </a:ln>
                          <a:solidFill>
                            <a:srgbClr val="E2E2E2"/>
                          </a:solidFill>
                          <a:effectLst/>
                          <a:latin typeface="+mn-lt"/>
                        </a:rPr>
                        <a:t>	</a:t>
                      </a: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it-IT" altLang="it-IT" sz="1200" b="0" i="0" u="none" strike="noStrike" cap="none" normalizeH="0" baseline="0" dirty="0">
                          <a:ln>
                            <a:noFill/>
                          </a:ln>
                          <a:solidFill>
                            <a:srgbClr val="002060"/>
                          </a:solidFill>
                          <a:effectLst/>
                          <a:latin typeface="+mn-lt"/>
                          <a:cs typeface="Arial" panose="020B0604020202020204" pitchFamily="34" charset="0"/>
                        </a:rPr>
                        <a:t>Ha il compito di uniformare, in base al formato standard europeo, la presentazione dei titoli di studio, delle esperienze lavorative e delle competenze individuali</a:t>
                      </a: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95484">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err="1">
                          <a:ln>
                            <a:noFill/>
                          </a:ln>
                          <a:solidFill>
                            <a:srgbClr val="00B050"/>
                          </a:solidFill>
                          <a:effectLst/>
                          <a:latin typeface="+mn-lt"/>
                          <a:cs typeface="Arial" panose="020B0604020202020204" pitchFamily="34" charset="0"/>
                        </a:rPr>
                        <a:t>Europass</a:t>
                      </a:r>
                      <a:r>
                        <a:rPr kumimoji="0" lang="it-IT" altLang="it-IT" sz="1500" b="1" i="0" u="none" strike="noStrike" cap="none" normalizeH="0" baseline="0" dirty="0">
                          <a:ln>
                            <a:noFill/>
                          </a:ln>
                          <a:solidFill>
                            <a:srgbClr val="00B050"/>
                          </a:solidFill>
                          <a:effectLst/>
                          <a:latin typeface="+mn-lt"/>
                          <a:cs typeface="Arial" panose="020B0604020202020204"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a:ln>
                            <a:noFill/>
                          </a:ln>
                          <a:solidFill>
                            <a:srgbClr val="00B050"/>
                          </a:solidFill>
                          <a:effectLst/>
                          <a:latin typeface="+mn-lt"/>
                          <a:cs typeface="Arial" panose="020B0604020202020204" pitchFamily="34" charset="0"/>
                        </a:rPr>
                        <a:t>Passaporto delle Lingue</a:t>
                      </a: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it-IT" altLang="it-IT" sz="1200" b="0" i="0" u="none" strike="noStrike" cap="none" normalizeH="0" baseline="0" dirty="0">
                          <a:ln>
                            <a:noFill/>
                          </a:ln>
                          <a:solidFill>
                            <a:srgbClr val="002060"/>
                          </a:solidFill>
                          <a:effectLst/>
                          <a:latin typeface="+mn-lt"/>
                          <a:cs typeface="Arial" panose="020B0604020202020204" pitchFamily="34" charset="0"/>
                        </a:rPr>
                        <a:t>Strumento che accompagna l’individuo nel proprio percorso di apprendimento delle lingue nel corso della vita  (in autovalutazione)</a:t>
                      </a: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5799">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altLang="it-IT" sz="1500" b="1" i="0" u="none" strike="noStrike" cap="none" normalizeH="0" baseline="0" dirty="0">
                        <a:ln>
                          <a:noFill/>
                        </a:ln>
                        <a:solidFill>
                          <a:srgbClr val="FF6600"/>
                        </a:solidFill>
                        <a:effectLst/>
                        <a:latin typeface="+mn-lt"/>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err="1">
                          <a:ln>
                            <a:noFill/>
                          </a:ln>
                          <a:solidFill>
                            <a:srgbClr val="FF6600"/>
                          </a:solidFill>
                          <a:effectLst/>
                          <a:latin typeface="+mn-lt"/>
                          <a:cs typeface="Arial" panose="020B0604020202020204" pitchFamily="34" charset="0"/>
                        </a:rPr>
                        <a:t>Europass</a:t>
                      </a:r>
                      <a:r>
                        <a:rPr kumimoji="0" lang="it-IT" altLang="it-IT" sz="1500" b="1" i="0" u="none" strike="noStrike" cap="none" normalizeH="0" baseline="0" dirty="0">
                          <a:ln>
                            <a:noFill/>
                          </a:ln>
                          <a:solidFill>
                            <a:srgbClr val="FF6600"/>
                          </a:solidFill>
                          <a:effectLst/>
                          <a:latin typeface="+mn-lt"/>
                          <a:cs typeface="Arial" panose="020B0604020202020204" pitchFamily="34" charset="0"/>
                        </a:rPr>
                        <a:t>-Mobilità</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altLang="it-IT" sz="1500" b="0" i="0" u="none" strike="noStrike" cap="none" normalizeH="0" baseline="0" dirty="0">
                        <a:ln>
                          <a:noFill/>
                        </a:ln>
                        <a:solidFill>
                          <a:schemeClr val="tx2"/>
                        </a:solidFill>
                        <a:effectLst/>
                        <a:latin typeface="+mn-lt"/>
                        <a:cs typeface="Arial" panose="020B0604020202020204" pitchFamily="34" charset="0"/>
                      </a:endParaRP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it-IT" altLang="it-IT" sz="1200" b="0" i="0" u="none" strike="noStrike" cap="none" normalizeH="0" baseline="0" dirty="0">
                          <a:ln>
                            <a:noFill/>
                          </a:ln>
                          <a:solidFill>
                            <a:srgbClr val="002060"/>
                          </a:solidFill>
                          <a:effectLst/>
                          <a:latin typeface="+mn-lt"/>
                          <a:cs typeface="Arial" panose="020B0604020202020204" pitchFamily="34" charset="0"/>
                        </a:rPr>
                        <a:t>Documento individuale che conferisce trasparenza e visibilità ai periodi di apprendimento all’estero (è validato dal NEC mediante un controllo qualitativo ed il rilascio di un codice di validazione)</a:t>
                      </a: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52570">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err="1">
                          <a:ln>
                            <a:noFill/>
                          </a:ln>
                          <a:solidFill>
                            <a:srgbClr val="333300"/>
                          </a:solidFill>
                          <a:effectLst/>
                          <a:latin typeface="+mn-lt"/>
                          <a:cs typeface="Arial" panose="020B0604020202020204" pitchFamily="34" charset="0"/>
                        </a:rPr>
                        <a:t>Europass</a:t>
                      </a:r>
                      <a:r>
                        <a:rPr kumimoji="0" lang="it-IT" altLang="it-IT" sz="1500" b="1" i="0" u="none" strike="noStrike" cap="none" normalizeH="0" baseline="0" dirty="0">
                          <a:ln>
                            <a:noFill/>
                          </a:ln>
                          <a:solidFill>
                            <a:srgbClr val="333300"/>
                          </a:solidFill>
                          <a:effectLst/>
                          <a:latin typeface="+mn-lt"/>
                          <a:cs typeface="Arial" panose="020B0604020202020204"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a:ln>
                            <a:noFill/>
                          </a:ln>
                          <a:solidFill>
                            <a:srgbClr val="333300"/>
                          </a:solidFill>
                          <a:effectLst/>
                          <a:latin typeface="+mn-lt"/>
                          <a:cs typeface="Arial" panose="020B0604020202020204" pitchFamily="34" charset="0"/>
                        </a:rPr>
                        <a:t>Supplemento al Diploma</a:t>
                      </a: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it-IT" altLang="it-IT" sz="1200" b="0" i="0" u="none" strike="noStrike" cap="none" normalizeH="0" baseline="0" dirty="0">
                          <a:ln>
                            <a:noFill/>
                          </a:ln>
                          <a:solidFill>
                            <a:srgbClr val="002060"/>
                          </a:solidFill>
                          <a:effectLst/>
                          <a:latin typeface="+mn-lt"/>
                          <a:cs typeface="Arial" panose="020B0604020202020204" pitchFamily="34" charset="0"/>
                        </a:rPr>
                        <a:t>Documento individuale, integrativo del titolo ufficiale conseguito al termine di un corso di studi di tipo superiore tecnico o accademico</a:t>
                      </a: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74399">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err="1">
                          <a:ln>
                            <a:noFill/>
                          </a:ln>
                          <a:solidFill>
                            <a:srgbClr val="660066"/>
                          </a:solidFill>
                          <a:effectLst/>
                          <a:latin typeface="+mn-lt"/>
                          <a:cs typeface="Arial" panose="020B0604020202020204" pitchFamily="34" charset="0"/>
                        </a:rPr>
                        <a:t>Europass</a:t>
                      </a:r>
                      <a:r>
                        <a:rPr kumimoji="0" lang="it-IT" altLang="it-IT" sz="1500" b="1" i="0" u="none" strike="noStrike" cap="none" normalizeH="0" baseline="0" dirty="0">
                          <a:ln>
                            <a:noFill/>
                          </a:ln>
                          <a:solidFill>
                            <a:srgbClr val="660066"/>
                          </a:solidFill>
                          <a:effectLst/>
                          <a:latin typeface="+mn-lt"/>
                          <a:cs typeface="Arial" panose="020B0604020202020204"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500" b="1" i="0" u="none" strike="noStrike" cap="none" normalizeH="0" baseline="0" dirty="0">
                          <a:ln>
                            <a:noFill/>
                          </a:ln>
                          <a:solidFill>
                            <a:srgbClr val="660066"/>
                          </a:solidFill>
                          <a:effectLst/>
                          <a:latin typeface="+mn-lt"/>
                          <a:cs typeface="Arial" panose="020B0604020202020204" pitchFamily="34" charset="0"/>
                        </a:rPr>
                        <a:t>Supplemento al Certificato</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altLang="it-IT" sz="1500" b="0" i="0" u="none" strike="noStrike" cap="none" normalizeH="0" baseline="0" dirty="0">
                        <a:ln>
                          <a:noFill/>
                        </a:ln>
                        <a:solidFill>
                          <a:schemeClr val="tx2"/>
                        </a:solidFill>
                        <a:effectLst/>
                        <a:latin typeface="+mn-lt"/>
                        <a:cs typeface="Arial" panose="020B0604020202020204" pitchFamily="34" charset="0"/>
                      </a:endParaRP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it-IT" altLang="it-IT" sz="1200" b="0" i="0" u="none" strike="noStrike" cap="none" normalizeH="0" baseline="0" dirty="0">
                          <a:ln>
                            <a:noFill/>
                          </a:ln>
                          <a:solidFill>
                            <a:srgbClr val="002060"/>
                          </a:solidFill>
                          <a:effectLst/>
                          <a:latin typeface="+mn-lt"/>
                          <a:cs typeface="Arial" panose="020B0604020202020204" pitchFamily="34" charset="0"/>
                        </a:rPr>
                        <a:t>Documento che accompagna le attestazioni: </a:t>
                      </a:r>
                      <a:r>
                        <a:rPr kumimoji="0" lang="it-IT" altLang="it-IT" sz="1200" b="0" i="0" u="none" strike="noStrike" kern="1200" cap="none" normalizeH="0" baseline="0" dirty="0">
                          <a:ln>
                            <a:noFill/>
                          </a:ln>
                          <a:solidFill>
                            <a:srgbClr val="002060"/>
                          </a:solidFill>
                          <a:effectLst/>
                          <a:latin typeface="+mn-lt"/>
                          <a:ea typeface="+mn-ea"/>
                          <a:cs typeface="Arial" panose="020B0604020202020204" pitchFamily="34" charset="0"/>
                        </a:rPr>
                        <a:t>diploma d’istruzione o di formazione professionale, </a:t>
                      </a:r>
                      <a:r>
                        <a:rPr kumimoji="0" lang="it-IT" altLang="it-IT" sz="1200" b="0" i="0" u="none" strike="noStrike" cap="none" normalizeH="0" baseline="0" dirty="0">
                          <a:ln>
                            <a:noFill/>
                          </a:ln>
                          <a:solidFill>
                            <a:srgbClr val="002060"/>
                          </a:solidFill>
                          <a:effectLst/>
                          <a:latin typeface="+mn-lt"/>
                          <a:cs typeface="Arial" panose="020B0604020202020204" pitchFamily="34" charset="0"/>
                        </a:rPr>
                        <a:t>e fornisce informazioni riguardo il contenuto del percorso formativo, il livello della qualificazione e le competenze acquisite; è un documento di filiera e non individuale e riguarda tanto l’istruzione secondaria superiore che la formazione professionale</a:t>
                      </a:r>
                    </a:p>
                  </a:txBody>
                  <a:tcPr marL="68580" marR="68580" marT="34280" marB="34280" horzOverflow="overflow">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 name="Rectangle 2"/>
          <p:cNvSpPr txBox="1">
            <a:spLocks noChangeArrowheads="1"/>
          </p:cNvSpPr>
          <p:nvPr/>
        </p:nvSpPr>
        <p:spPr>
          <a:xfrm>
            <a:off x="391020" y="627553"/>
            <a:ext cx="5844778" cy="6869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2400" b="1" dirty="0">
                <a:solidFill>
                  <a:schemeClr val="accent1">
                    <a:lumMod val="75000"/>
                  </a:schemeClr>
                </a:solidFill>
                <a:latin typeface="Verdana" panose="020B0604030504040204" pitchFamily="34" charset="0"/>
                <a:ea typeface="Calibri"/>
                <a:cs typeface="Calibri"/>
                <a:sym typeface="Calibri"/>
              </a:rPr>
              <a:t>Il Portafoglio EUROPASS</a:t>
            </a:r>
          </a:p>
        </p:txBody>
      </p:sp>
      <p:pic>
        <p:nvPicPr>
          <p:cNvPr id="8" name="Immagine 7"/>
          <p:cNvPicPr>
            <a:picLocks noChangeAspect="1"/>
          </p:cNvPicPr>
          <p:nvPr/>
        </p:nvPicPr>
        <p:blipFill>
          <a:blip r:embed="rId4"/>
          <a:stretch>
            <a:fillRect/>
          </a:stretch>
        </p:blipFill>
        <p:spPr>
          <a:xfrm>
            <a:off x="7755775" y="6203466"/>
            <a:ext cx="1120237" cy="324641"/>
          </a:xfrm>
          <a:prstGeom prst="rect">
            <a:avLst/>
          </a:prstGeom>
        </p:spPr>
      </p:pic>
    </p:spTree>
    <p:extLst>
      <p:ext uri="{BB962C8B-B14F-4D97-AF65-F5344CB8AC3E}">
        <p14:creationId xmlns:p14="http://schemas.microsoft.com/office/powerpoint/2010/main" val="355019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ctrTitle"/>
          </p:nvPr>
        </p:nvSpPr>
        <p:spPr>
          <a:xfrm>
            <a:off x="214183" y="387178"/>
            <a:ext cx="8616780" cy="6021860"/>
          </a:xfrm>
        </p:spPr>
        <p:txBody>
          <a:bodyPr/>
          <a:lstStyle/>
          <a:p>
            <a:r>
              <a:rPr lang="it-IT" altLang="it-IT" sz="2800" b="1" dirty="0">
                <a:solidFill>
                  <a:srgbClr val="FF0000"/>
                </a:solidFill>
                <a:latin typeface="Verdana" panose="020B0604030504040204" pitchFamily="34" charset="0"/>
              </a:rPr>
              <a:t/>
            </a:r>
            <a:br>
              <a:rPr lang="it-IT" altLang="it-IT" sz="2800" b="1" dirty="0">
                <a:solidFill>
                  <a:srgbClr val="FF0000"/>
                </a:solidFill>
                <a:latin typeface="Verdana" panose="020B0604030504040204" pitchFamily="34" charset="0"/>
              </a:rPr>
            </a:br>
            <a:r>
              <a:rPr lang="it-IT" altLang="it-IT" sz="2800" b="1" dirty="0">
                <a:solidFill>
                  <a:schemeClr val="accent2"/>
                </a:solidFill>
                <a:latin typeface="Verdana" panose="020B0604030504040204" pitchFamily="34" charset="0"/>
              </a:rPr>
              <a:t/>
            </a:r>
            <a:br>
              <a:rPr lang="it-IT" altLang="it-IT" sz="2800" b="1" dirty="0">
                <a:solidFill>
                  <a:schemeClr val="accent2"/>
                </a:solidFill>
                <a:latin typeface="Verdana" panose="020B0604030504040204" pitchFamily="34" charset="0"/>
              </a:rPr>
            </a:br>
            <a:r>
              <a:rPr lang="it-IT" altLang="it-IT" sz="2800" b="1" dirty="0">
                <a:solidFill>
                  <a:schemeClr val="accent2"/>
                </a:solidFill>
                <a:latin typeface="Verdana" panose="020B0604030504040204" pitchFamily="34" charset="0"/>
              </a:rPr>
              <a:t/>
            </a:r>
            <a:br>
              <a:rPr lang="it-IT" altLang="it-IT" sz="2800" b="1" dirty="0">
                <a:solidFill>
                  <a:schemeClr val="accent2"/>
                </a:solidFill>
                <a:latin typeface="Verdana" panose="020B0604030504040204" pitchFamily="34" charset="0"/>
              </a:rPr>
            </a:br>
            <a:r>
              <a:rPr lang="it-IT" altLang="it-IT" sz="2800" b="1" dirty="0">
                <a:solidFill>
                  <a:schemeClr val="accent2"/>
                </a:solidFill>
                <a:latin typeface="Verdana" panose="020B0604030504040204" pitchFamily="34" charset="0"/>
              </a:rPr>
              <a:t/>
            </a:r>
            <a:br>
              <a:rPr lang="it-IT" altLang="it-IT" sz="2800" b="1" dirty="0">
                <a:solidFill>
                  <a:schemeClr val="accent2"/>
                </a:solidFill>
                <a:latin typeface="Verdana" panose="020B0604030504040204" pitchFamily="34" charset="0"/>
              </a:rPr>
            </a:br>
            <a:r>
              <a:rPr lang="it-IT" altLang="it-IT" sz="2800" b="1" dirty="0">
                <a:solidFill>
                  <a:schemeClr val="accent2"/>
                </a:solidFill>
                <a:latin typeface="Verdana" panose="020B0604030504040204" pitchFamily="34" charset="0"/>
              </a:rPr>
              <a:t/>
            </a:r>
            <a:br>
              <a:rPr lang="it-IT" altLang="it-IT" sz="2800" b="1" dirty="0">
                <a:solidFill>
                  <a:schemeClr val="accent2"/>
                </a:solidFill>
                <a:latin typeface="Verdana" panose="020B0604030504040204" pitchFamily="34" charset="0"/>
              </a:rPr>
            </a:br>
            <a:r>
              <a:rPr lang="it-IT" altLang="it-IT" sz="2800" b="1" dirty="0">
                <a:solidFill>
                  <a:schemeClr val="accent2"/>
                </a:solidFill>
                <a:latin typeface="Verdana" panose="020B0604030504040204" pitchFamily="34" charset="0"/>
              </a:rPr>
              <a:t/>
            </a:r>
            <a:br>
              <a:rPr lang="it-IT" altLang="it-IT" sz="2800" b="1" dirty="0">
                <a:solidFill>
                  <a:schemeClr val="accent2"/>
                </a:solidFill>
                <a:latin typeface="Verdana" panose="020B0604030504040204" pitchFamily="34" charset="0"/>
              </a:rPr>
            </a:br>
            <a:r>
              <a:rPr lang="it-IT" altLang="it-IT" sz="2800" b="1" dirty="0">
                <a:solidFill>
                  <a:schemeClr val="accent2"/>
                </a:solidFill>
                <a:latin typeface="Verdana" panose="020B0604030504040204" pitchFamily="34" charset="0"/>
              </a:rPr>
              <a:t/>
            </a:r>
            <a:br>
              <a:rPr lang="it-IT" altLang="it-IT" sz="2800" b="1" dirty="0">
                <a:solidFill>
                  <a:schemeClr val="accent2"/>
                </a:solidFill>
                <a:latin typeface="Verdana" panose="020B0604030504040204" pitchFamily="34" charset="0"/>
              </a:rPr>
            </a:br>
            <a:r>
              <a:rPr lang="it-IT" altLang="it-IT" sz="2800" b="1" dirty="0">
                <a:solidFill>
                  <a:schemeClr val="accent2"/>
                </a:solidFill>
                <a:latin typeface="Verdana" panose="020B0604030504040204" pitchFamily="34" charset="0"/>
              </a:rPr>
              <a:t/>
            </a:r>
            <a:br>
              <a:rPr lang="it-IT" altLang="it-IT" sz="2800" b="1" dirty="0">
                <a:solidFill>
                  <a:schemeClr val="accent2"/>
                </a:solidFill>
                <a:latin typeface="Verdana" panose="020B0604030504040204" pitchFamily="34" charset="0"/>
              </a:rPr>
            </a:br>
            <a:r>
              <a:rPr lang="it-IT" altLang="it-IT" sz="2800" b="1" dirty="0">
                <a:solidFill>
                  <a:schemeClr val="accent2"/>
                </a:solidFill>
                <a:latin typeface="Verdana" panose="020B0604030504040204" pitchFamily="34" charset="0"/>
              </a:rPr>
              <a:t/>
            </a:r>
            <a:br>
              <a:rPr lang="it-IT" altLang="it-IT" sz="2800" b="1" dirty="0">
                <a:solidFill>
                  <a:schemeClr val="accent2"/>
                </a:solidFill>
                <a:latin typeface="Verdana" panose="020B0604030504040204" pitchFamily="34" charset="0"/>
              </a:rPr>
            </a:br>
            <a:r>
              <a:rPr lang="it-IT" altLang="it-IT" sz="2400" b="1" dirty="0">
                <a:solidFill>
                  <a:schemeClr val="accent1">
                    <a:lumMod val="50000"/>
                  </a:schemeClr>
                </a:solidFill>
                <a:latin typeface="+mn-lt"/>
                <a:ea typeface="Arial"/>
                <a:cs typeface="Arial" panose="020B0604020202020204" pitchFamily="34" charset="0"/>
                <a:sym typeface="Arial"/>
              </a:rPr>
              <a:t>Il Portafoglio nasceva con 5 dispositivi </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(Curriculum Vitae, Passaporto Lingue, Europass Mobilità, Supplemento al Diploma, Supplemento al Certificato)</a:t>
            </a:r>
            <a:r>
              <a:rPr lang="it-IT" altLang="it-IT" sz="2000" b="1" dirty="0">
                <a:solidFill>
                  <a:schemeClr val="accent1">
                    <a:lumMod val="50000"/>
                  </a:schemeClr>
                </a:solidFill>
                <a:latin typeface="+mn-lt"/>
                <a:ea typeface="Arial"/>
                <a:cs typeface="Arial" panose="020B0604020202020204" pitchFamily="34" charset="0"/>
                <a:sym typeface="Arial"/>
              </a:rPr>
              <a:t/>
            </a:r>
            <a:br>
              <a:rPr lang="it-IT" altLang="it-IT" sz="2000" b="1" dirty="0">
                <a:solidFill>
                  <a:schemeClr val="accent1">
                    <a:lumMod val="50000"/>
                  </a:schemeClr>
                </a:solidFill>
                <a:latin typeface="+mn-lt"/>
                <a:ea typeface="Arial"/>
                <a:cs typeface="Arial" panose="020B0604020202020204" pitchFamily="34" charset="0"/>
                <a:sym typeface="Arial"/>
              </a:rPr>
            </a:br>
            <a:r>
              <a:rPr lang="it-IT" altLang="it-IT" sz="2000" b="1" dirty="0">
                <a:solidFill>
                  <a:schemeClr val="accent1">
                    <a:lumMod val="50000"/>
                  </a:schemeClr>
                </a:solidFill>
                <a:latin typeface="+mn-lt"/>
                <a:ea typeface="Arial"/>
                <a:cs typeface="Arial" panose="020B0604020202020204" pitchFamily="34" charset="0"/>
                <a:sym typeface="Arial"/>
              </a:rPr>
              <a:t/>
            </a:r>
            <a:br>
              <a:rPr lang="it-IT" altLang="it-IT" sz="2000" b="1" dirty="0">
                <a:solidFill>
                  <a:schemeClr val="accent1">
                    <a:lumMod val="50000"/>
                  </a:schemeClr>
                </a:solidFill>
                <a:latin typeface="+mn-lt"/>
                <a:ea typeface="Arial"/>
                <a:cs typeface="Arial" panose="020B0604020202020204" pitchFamily="34" charset="0"/>
                <a:sym typeface="Arial"/>
              </a:rPr>
            </a:br>
            <a:r>
              <a:rPr lang="it-IT" altLang="it-IT" sz="1800" b="1" dirty="0">
                <a:solidFill>
                  <a:srgbClr val="FF0000"/>
                </a:solidFill>
                <a:latin typeface="+mn-lt"/>
                <a:ea typeface="Arial"/>
                <a:cs typeface="Arial" panose="020B0604020202020204" pitchFamily="34" charset="0"/>
                <a:sym typeface="Arial"/>
              </a:rPr>
              <a:t>nessun cambiamento, restyling attuali formati!</a:t>
            </a:r>
            <a:r>
              <a:rPr lang="it-IT" altLang="it-IT" sz="2400" b="1" dirty="0">
                <a:solidFill>
                  <a:schemeClr val="accent1">
                    <a:lumMod val="50000"/>
                  </a:schemeClr>
                </a:solidFill>
                <a:latin typeface="+mn-lt"/>
                <a:ea typeface="Arial"/>
                <a:cs typeface="Arial" panose="020B0604020202020204" pitchFamily="34" charset="0"/>
                <a:sym typeface="Arial"/>
              </a:rPr>
              <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Documenti definiti a livello europeo e disponibili in formato cartaceo ed elettronico</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 </a:t>
            </a:r>
            <a:r>
              <a:rPr lang="it-IT" altLang="it-IT" sz="1800" b="1" dirty="0">
                <a:solidFill>
                  <a:srgbClr val="FF0000"/>
                </a:solidFill>
                <a:latin typeface="+mn-lt"/>
                <a:ea typeface="Arial"/>
                <a:cs typeface="Arial" panose="020B0604020202020204" pitchFamily="34" charset="0"/>
                <a:sym typeface="Arial"/>
              </a:rPr>
              <a:t>documenti esclusivamente in formato digitale!</a:t>
            </a:r>
            <a:r>
              <a:rPr lang="it-IT" altLang="it-IT" sz="2400" b="1" dirty="0">
                <a:solidFill>
                  <a:schemeClr val="accent1">
                    <a:lumMod val="50000"/>
                  </a:schemeClr>
                </a:solidFill>
                <a:latin typeface="+mn-lt"/>
                <a:ea typeface="Arial"/>
                <a:cs typeface="Arial" panose="020B0604020202020204" pitchFamily="34" charset="0"/>
                <a:sym typeface="Arial"/>
              </a:rPr>
              <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Approccio fondato sulle competenze in un’ottica di apprendimento permanente</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
            </a:r>
            <a:br>
              <a:rPr lang="it-IT" altLang="it-IT" sz="2400" b="1" dirty="0">
                <a:solidFill>
                  <a:schemeClr val="accent1">
                    <a:lumMod val="50000"/>
                  </a:schemeClr>
                </a:solidFill>
                <a:latin typeface="+mn-lt"/>
                <a:ea typeface="Arial"/>
                <a:cs typeface="Arial" panose="020B0604020202020204" pitchFamily="34" charset="0"/>
                <a:sym typeface="Arial"/>
              </a:rPr>
            </a:br>
            <a:r>
              <a:rPr lang="it-IT" altLang="it-IT" sz="2400" b="1" dirty="0">
                <a:solidFill>
                  <a:schemeClr val="accent1">
                    <a:lumMod val="50000"/>
                  </a:schemeClr>
                </a:solidFill>
                <a:latin typeface="+mn-lt"/>
                <a:ea typeface="Arial"/>
                <a:cs typeface="Arial" panose="020B0604020202020204" pitchFamily="34" charset="0"/>
                <a:sym typeface="Arial"/>
              </a:rPr>
              <a:t>             </a:t>
            </a:r>
            <a:r>
              <a:rPr lang="it-IT" altLang="it-IT" sz="2000" b="1" dirty="0">
                <a:solidFill>
                  <a:srgbClr val="FF0000"/>
                </a:solidFill>
                <a:latin typeface="+mn-lt"/>
                <a:ea typeface="Arial"/>
                <a:cs typeface="Arial" panose="020B0604020202020204" pitchFamily="34" charset="0"/>
                <a:sym typeface="Arial"/>
              </a:rPr>
              <a:t>potenziamento dell’approccio fondato su Learning </a:t>
            </a:r>
            <a:r>
              <a:rPr lang="it-IT" altLang="it-IT" sz="2000" b="1" dirty="0" err="1">
                <a:solidFill>
                  <a:srgbClr val="FF0000"/>
                </a:solidFill>
                <a:latin typeface="+mn-lt"/>
                <a:ea typeface="Arial"/>
                <a:cs typeface="Arial" panose="020B0604020202020204" pitchFamily="34" charset="0"/>
                <a:sym typeface="Arial"/>
              </a:rPr>
              <a:t>outcomes</a:t>
            </a:r>
            <a:r>
              <a:rPr lang="it-IT" altLang="it-IT" sz="2000" b="1" dirty="0">
                <a:solidFill>
                  <a:srgbClr val="FF0000"/>
                </a:solidFill>
                <a:latin typeface="+mn-lt"/>
                <a:ea typeface="Arial"/>
                <a:cs typeface="Arial" panose="020B0604020202020204" pitchFamily="34" charset="0"/>
                <a:sym typeface="Arial"/>
              </a:rPr>
              <a:t> collegamento con iniziative correlate (EQF, ESCO)</a:t>
            </a:r>
            <a:r>
              <a:rPr lang="it-IT" altLang="it-IT" sz="2400" b="1" dirty="0">
                <a:solidFill>
                  <a:schemeClr val="accent2"/>
                </a:solidFill>
                <a:latin typeface="Verdana" panose="020B0604030504040204" pitchFamily="34" charset="0"/>
              </a:rPr>
              <a:t/>
            </a:r>
            <a:br>
              <a:rPr lang="it-IT" altLang="it-IT" sz="2400" b="1" dirty="0">
                <a:solidFill>
                  <a:schemeClr val="accent2"/>
                </a:solidFill>
                <a:latin typeface="Verdana" panose="020B0604030504040204" pitchFamily="34" charset="0"/>
              </a:rPr>
            </a:br>
            <a:endParaRPr lang="it-IT" sz="2400" dirty="0"/>
          </a:p>
        </p:txBody>
      </p:sp>
      <p:sp>
        <p:nvSpPr>
          <p:cNvPr id="3" name="Freccia in giù 2">
            <a:extLst>
              <a:ext uri="{FF2B5EF4-FFF2-40B4-BE49-F238E27FC236}">
                <a16:creationId xmlns:a16="http://schemas.microsoft.com/office/drawing/2014/main" xmlns="" id="{34A7DD5F-9C28-4564-8EF4-BB089D72D16C}"/>
              </a:ext>
            </a:extLst>
          </p:cNvPr>
          <p:cNvSpPr/>
          <p:nvPr/>
        </p:nvSpPr>
        <p:spPr>
          <a:xfrm rot="16200000">
            <a:off x="1098120" y="1670501"/>
            <a:ext cx="469900" cy="548460"/>
          </a:xfrm>
          <a:prstGeom prst="downArrow">
            <a:avLst>
              <a:gd name="adj1" fmla="val 41757"/>
              <a:gd name="adj2" fmla="val 50000"/>
            </a:avLst>
          </a:prstGeom>
          <a:solidFill>
            <a:srgbClr val="FFC000"/>
          </a:solidFill>
          <a:ln w="28575">
            <a:solidFill>
              <a:srgbClr val="004B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Freccia in giù 3">
            <a:extLst>
              <a:ext uri="{FF2B5EF4-FFF2-40B4-BE49-F238E27FC236}">
                <a16:creationId xmlns:a16="http://schemas.microsoft.com/office/drawing/2014/main" xmlns="" id="{34A7DD5F-9C28-4564-8EF4-BB089D72D16C}"/>
              </a:ext>
            </a:extLst>
          </p:cNvPr>
          <p:cNvSpPr/>
          <p:nvPr/>
        </p:nvSpPr>
        <p:spPr>
          <a:xfrm rot="16200000">
            <a:off x="1098121" y="3307127"/>
            <a:ext cx="469900" cy="548460"/>
          </a:xfrm>
          <a:prstGeom prst="downArrow">
            <a:avLst>
              <a:gd name="adj1" fmla="val 41757"/>
              <a:gd name="adj2" fmla="val 50000"/>
            </a:avLst>
          </a:prstGeom>
          <a:solidFill>
            <a:srgbClr val="FFC000"/>
          </a:solidFill>
          <a:ln w="28575">
            <a:solidFill>
              <a:srgbClr val="004B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Freccia in giù 4">
            <a:extLst>
              <a:ext uri="{FF2B5EF4-FFF2-40B4-BE49-F238E27FC236}">
                <a16:creationId xmlns:a16="http://schemas.microsoft.com/office/drawing/2014/main" xmlns="" id="{34A7DD5F-9C28-4564-8EF4-BB089D72D16C}"/>
              </a:ext>
            </a:extLst>
          </p:cNvPr>
          <p:cNvSpPr/>
          <p:nvPr/>
        </p:nvSpPr>
        <p:spPr>
          <a:xfrm rot="16200000">
            <a:off x="1013361" y="5174413"/>
            <a:ext cx="469900" cy="548460"/>
          </a:xfrm>
          <a:prstGeom prst="downArrow">
            <a:avLst>
              <a:gd name="adj1" fmla="val 41757"/>
              <a:gd name="adj2" fmla="val 50000"/>
            </a:avLst>
          </a:prstGeom>
          <a:solidFill>
            <a:srgbClr val="FFC000"/>
          </a:solidFill>
          <a:ln w="28575">
            <a:solidFill>
              <a:srgbClr val="004B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49183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7" name="Elaborazione alternativa 36">
            <a:extLst>
              <a:ext uri="{FF2B5EF4-FFF2-40B4-BE49-F238E27FC236}">
                <a16:creationId xmlns:a16="http://schemas.microsoft.com/office/drawing/2014/main" xmlns="" id="{89E3CCEA-6F53-4A36-8AFA-5FB4DE08FE72}"/>
              </a:ext>
            </a:extLst>
          </p:cNvPr>
          <p:cNvSpPr/>
          <p:nvPr/>
        </p:nvSpPr>
        <p:spPr>
          <a:xfrm>
            <a:off x="5099263" y="5248276"/>
            <a:ext cx="2851151" cy="70802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Elaborazione alternativa 26">
            <a:extLst>
              <a:ext uri="{FF2B5EF4-FFF2-40B4-BE49-F238E27FC236}">
                <a16:creationId xmlns:a16="http://schemas.microsoft.com/office/drawing/2014/main" xmlns="" id="{6B55CAB6-494F-4AAE-9EDC-BCF522F249DC}"/>
              </a:ext>
            </a:extLst>
          </p:cNvPr>
          <p:cNvSpPr/>
          <p:nvPr/>
        </p:nvSpPr>
        <p:spPr>
          <a:xfrm>
            <a:off x="1170566" y="5280006"/>
            <a:ext cx="2849563" cy="709612"/>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6" name="Esplosione 1 25">
            <a:extLst>
              <a:ext uri="{FF2B5EF4-FFF2-40B4-BE49-F238E27FC236}">
                <a16:creationId xmlns:a16="http://schemas.microsoft.com/office/drawing/2014/main" xmlns="" id="{9D36BCC5-B3EB-4730-830C-465A26BFC7F0}"/>
              </a:ext>
            </a:extLst>
          </p:cNvPr>
          <p:cNvSpPr/>
          <p:nvPr/>
        </p:nvSpPr>
        <p:spPr>
          <a:xfrm>
            <a:off x="2336496" y="3400126"/>
            <a:ext cx="4919663" cy="1549400"/>
          </a:xfrm>
          <a:prstGeom prst="irregularSeal1">
            <a:avLst/>
          </a:prstGeom>
          <a:solidFill>
            <a:srgbClr val="FFC000"/>
          </a:solidFill>
          <a:ln w="38100">
            <a:solidFill>
              <a:srgbClr val="004B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Terminatore 19">
            <a:extLst>
              <a:ext uri="{FF2B5EF4-FFF2-40B4-BE49-F238E27FC236}">
                <a16:creationId xmlns:a16="http://schemas.microsoft.com/office/drawing/2014/main" xmlns="" id="{8C2F3858-0D28-4584-99E9-A198170ACD73}"/>
              </a:ext>
            </a:extLst>
          </p:cNvPr>
          <p:cNvSpPr/>
          <p:nvPr/>
        </p:nvSpPr>
        <p:spPr>
          <a:xfrm>
            <a:off x="631331" y="2097743"/>
            <a:ext cx="2339975" cy="582613"/>
          </a:xfrm>
          <a:prstGeom prst="flowChartTerminator">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9" name="Nuvola 18">
            <a:extLst>
              <a:ext uri="{FF2B5EF4-FFF2-40B4-BE49-F238E27FC236}">
                <a16:creationId xmlns:a16="http://schemas.microsoft.com/office/drawing/2014/main" xmlns="" id="{25C5231D-A908-4197-B05F-F5066943DF52}"/>
              </a:ext>
            </a:extLst>
          </p:cNvPr>
          <p:cNvSpPr/>
          <p:nvPr/>
        </p:nvSpPr>
        <p:spPr>
          <a:xfrm>
            <a:off x="5737275" y="1611456"/>
            <a:ext cx="2733675" cy="1361953"/>
          </a:xfrm>
          <a:prstGeom prst="cloud">
            <a:avLst/>
          </a:prstGeom>
          <a:solidFill>
            <a:srgbClr val="00678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5856" name="Rectangle 2">
            <a:extLst>
              <a:ext uri="{FF2B5EF4-FFF2-40B4-BE49-F238E27FC236}">
                <a16:creationId xmlns:a16="http://schemas.microsoft.com/office/drawing/2014/main" xmlns="" id="{50A1DB95-E72D-477A-B669-06B188A59AEE}"/>
              </a:ext>
            </a:extLst>
          </p:cNvPr>
          <p:cNvSpPr>
            <a:spLocks noChangeArrowheads="1"/>
          </p:cNvSpPr>
          <p:nvPr/>
        </p:nvSpPr>
        <p:spPr bwMode="auto">
          <a:xfrm>
            <a:off x="88900" y="28463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a:p>
        </p:txBody>
      </p:sp>
      <p:sp>
        <p:nvSpPr>
          <p:cNvPr id="35857" name="Rectangle 3">
            <a:extLst>
              <a:ext uri="{FF2B5EF4-FFF2-40B4-BE49-F238E27FC236}">
                <a16:creationId xmlns:a16="http://schemas.microsoft.com/office/drawing/2014/main" xmlns="" id="{3879F37D-B76C-41CB-AE10-C87767CDD07B}"/>
              </a:ext>
            </a:extLst>
          </p:cNvPr>
          <p:cNvSpPr>
            <a:spLocks noChangeArrowheads="1"/>
          </p:cNvSpPr>
          <p:nvPr/>
        </p:nvSpPr>
        <p:spPr bwMode="auto">
          <a:xfrm>
            <a:off x="88900" y="28463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a:p>
        </p:txBody>
      </p:sp>
      <p:sp>
        <p:nvSpPr>
          <p:cNvPr id="35858" name="Rectangle 4">
            <a:extLst>
              <a:ext uri="{FF2B5EF4-FFF2-40B4-BE49-F238E27FC236}">
                <a16:creationId xmlns:a16="http://schemas.microsoft.com/office/drawing/2014/main" xmlns="" id="{FCFFCF69-5B5C-4B43-8164-01DBB377C773}"/>
              </a:ext>
            </a:extLst>
          </p:cNvPr>
          <p:cNvSpPr>
            <a:spLocks noChangeArrowheads="1"/>
          </p:cNvSpPr>
          <p:nvPr/>
        </p:nvSpPr>
        <p:spPr bwMode="auto">
          <a:xfrm>
            <a:off x="103188" y="28114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a:p>
        </p:txBody>
      </p:sp>
      <p:sp>
        <p:nvSpPr>
          <p:cNvPr id="35859" name="Rectangle 5">
            <a:extLst>
              <a:ext uri="{FF2B5EF4-FFF2-40B4-BE49-F238E27FC236}">
                <a16:creationId xmlns:a16="http://schemas.microsoft.com/office/drawing/2014/main" xmlns="" id="{FC62A397-5AC2-40A4-B33D-C282164200CF}"/>
              </a:ext>
            </a:extLst>
          </p:cNvPr>
          <p:cNvSpPr>
            <a:spLocks noChangeArrowheads="1"/>
          </p:cNvSpPr>
          <p:nvPr/>
        </p:nvSpPr>
        <p:spPr bwMode="auto">
          <a:xfrm>
            <a:off x="103188" y="28114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it-IT" altLang="it-IT"/>
          </a:p>
        </p:txBody>
      </p:sp>
      <p:pic>
        <p:nvPicPr>
          <p:cNvPr id="35860" name="Picture 4" descr="europass_small">
            <a:extLst>
              <a:ext uri="{FF2B5EF4-FFF2-40B4-BE49-F238E27FC236}">
                <a16:creationId xmlns:a16="http://schemas.microsoft.com/office/drawing/2014/main" xmlns="" id="{4703C843-C363-46E7-839F-498B22DC2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6005513"/>
            <a:ext cx="1296987"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61" name="Picture 10">
            <a:extLst>
              <a:ext uri="{FF2B5EF4-FFF2-40B4-BE49-F238E27FC236}">
                <a16:creationId xmlns:a16="http://schemas.microsoft.com/office/drawing/2014/main" xmlns="" id="{A50A19FA-6AC4-4EE4-8128-2F8D96D60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6235700"/>
            <a:ext cx="1292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Immagine 11">
            <a:extLst>
              <a:ext uri="{FF2B5EF4-FFF2-40B4-BE49-F238E27FC236}">
                <a16:creationId xmlns:a16="http://schemas.microsoft.com/office/drawing/2014/main" xmlns="" id="{1362171D-DC4C-497C-A5F6-0DA7180C4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5978525"/>
            <a:ext cx="21034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3" name="CasellaDiTesto 4">
            <a:extLst>
              <a:ext uri="{FF2B5EF4-FFF2-40B4-BE49-F238E27FC236}">
                <a16:creationId xmlns:a16="http://schemas.microsoft.com/office/drawing/2014/main" xmlns="" id="{CCFB837C-B09E-4498-BD20-3BB293848167}"/>
              </a:ext>
            </a:extLst>
          </p:cNvPr>
          <p:cNvSpPr txBox="1">
            <a:spLocks noChangeArrowheads="1"/>
          </p:cNvSpPr>
          <p:nvPr/>
        </p:nvSpPr>
        <p:spPr bwMode="auto">
          <a:xfrm>
            <a:off x="5875809" y="1943265"/>
            <a:ext cx="2456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it-IT" altLang="it-IT" sz="1600" dirty="0">
                <a:latin typeface="Tahoma" panose="020B0604030504040204" pitchFamily="34" charset="0"/>
                <a:cs typeface="Tahoma" panose="020B0604030504040204" pitchFamily="34" charset="0"/>
              </a:rPr>
              <a:t>  </a:t>
            </a:r>
            <a:r>
              <a:rPr lang="it-IT" altLang="it-IT" sz="1600" b="1" dirty="0">
                <a:solidFill>
                  <a:srgbClr val="FFCC00"/>
                </a:solidFill>
                <a:latin typeface="Tahoma" panose="020B0604030504040204" pitchFamily="34" charset="0"/>
                <a:cs typeface="Tahoma" panose="020B0604030504040204" pitchFamily="34" charset="0"/>
              </a:rPr>
              <a:t>Cittadino </a:t>
            </a:r>
          </a:p>
          <a:p>
            <a:pPr algn="ctr"/>
            <a:r>
              <a:rPr lang="it-IT" altLang="it-IT" sz="1600" b="1" dirty="0">
                <a:solidFill>
                  <a:srgbClr val="FFCC00"/>
                </a:solidFill>
                <a:latin typeface="Tahoma" panose="020B0604030504040204" pitchFamily="34" charset="0"/>
                <a:cs typeface="Tahoma" panose="020B0604030504040204" pitchFamily="34" charset="0"/>
              </a:rPr>
              <a:t>(Learner /Job seeker)       </a:t>
            </a:r>
          </a:p>
        </p:txBody>
      </p:sp>
      <p:sp>
        <p:nvSpPr>
          <p:cNvPr id="35864" name="CasellaDiTesto 7">
            <a:extLst>
              <a:ext uri="{FF2B5EF4-FFF2-40B4-BE49-F238E27FC236}">
                <a16:creationId xmlns:a16="http://schemas.microsoft.com/office/drawing/2014/main" xmlns="" id="{6C51D86E-9622-4FC3-840E-74F1301022AE}"/>
              </a:ext>
            </a:extLst>
          </p:cNvPr>
          <p:cNvSpPr txBox="1">
            <a:spLocks noChangeArrowheads="1"/>
          </p:cNvSpPr>
          <p:nvPr/>
        </p:nvSpPr>
        <p:spPr bwMode="auto">
          <a:xfrm>
            <a:off x="656900" y="2181195"/>
            <a:ext cx="236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it-IT" sz="2000" b="1" dirty="0">
                <a:solidFill>
                  <a:srgbClr val="FFC000"/>
                </a:solidFill>
                <a:latin typeface="Tahoma" panose="020B0604030504040204" pitchFamily="34" charset="0"/>
                <a:cs typeface="Tahoma" panose="020B0604030504040204" pitchFamily="34" charset="0"/>
              </a:rPr>
              <a:t>Servizi nazionali</a:t>
            </a:r>
          </a:p>
        </p:txBody>
      </p:sp>
      <p:sp>
        <p:nvSpPr>
          <p:cNvPr id="35865" name="CasellaDiTesto 8">
            <a:extLst>
              <a:ext uri="{FF2B5EF4-FFF2-40B4-BE49-F238E27FC236}">
                <a16:creationId xmlns:a16="http://schemas.microsoft.com/office/drawing/2014/main" xmlns="" id="{F3978521-1954-49E1-94B8-CEF21904D19B}"/>
              </a:ext>
            </a:extLst>
          </p:cNvPr>
          <p:cNvSpPr txBox="1">
            <a:spLocks noChangeArrowheads="1"/>
          </p:cNvSpPr>
          <p:nvPr/>
        </p:nvSpPr>
        <p:spPr bwMode="auto">
          <a:xfrm>
            <a:off x="2411902" y="3838371"/>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it-IT" altLang="it-IT" dirty="0">
                <a:solidFill>
                  <a:srgbClr val="004B66"/>
                </a:solidFill>
                <a:latin typeface="Tahoma" panose="020B0604030504040204" pitchFamily="34" charset="0"/>
                <a:cs typeface="Tahoma" panose="020B0604030504040204" pitchFamily="34" charset="0"/>
              </a:rPr>
              <a:t>Europass on line</a:t>
            </a:r>
          </a:p>
        </p:txBody>
      </p:sp>
      <p:sp>
        <p:nvSpPr>
          <p:cNvPr id="2" name="CasellaDiTesto 9">
            <a:extLst>
              <a:ext uri="{FF2B5EF4-FFF2-40B4-BE49-F238E27FC236}">
                <a16:creationId xmlns:a16="http://schemas.microsoft.com/office/drawing/2014/main" xmlns="" id="{113EC221-8492-45B7-B553-E882368BCABE}"/>
              </a:ext>
            </a:extLst>
          </p:cNvPr>
          <p:cNvSpPr txBox="1">
            <a:spLocks noChangeArrowheads="1"/>
          </p:cNvSpPr>
          <p:nvPr/>
        </p:nvSpPr>
        <p:spPr bwMode="auto">
          <a:xfrm>
            <a:off x="1117814" y="5262671"/>
            <a:ext cx="2855913"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defRPr/>
            </a:pPr>
            <a:r>
              <a:rPr lang="it-IT" altLang="it-IT" sz="2000" b="1" dirty="0">
                <a:solidFill>
                  <a:srgbClr val="FFC000"/>
                </a:solidFill>
                <a:latin typeface="Tahoma" panose="020B0604030504040204" pitchFamily="34" charset="0"/>
                <a:cs typeface="Tahoma" panose="020B0604030504040204" pitchFamily="34" charset="0"/>
              </a:rPr>
              <a:t>Strumenti </a:t>
            </a:r>
          </a:p>
          <a:p>
            <a:pPr algn="ctr">
              <a:defRPr/>
            </a:pPr>
            <a:r>
              <a:rPr lang="it-IT" altLang="it-IT" sz="2000" b="1" dirty="0">
                <a:solidFill>
                  <a:srgbClr val="FFC000"/>
                </a:solidFill>
                <a:latin typeface="Tahoma" panose="020B0604030504040204" pitchFamily="34" charset="0"/>
                <a:cs typeface="Tahoma" panose="020B0604030504040204" pitchFamily="34" charset="0"/>
              </a:rPr>
              <a:t>web-</a:t>
            </a:r>
            <a:r>
              <a:rPr lang="it-IT" altLang="it-IT" sz="2000" b="1" dirty="0" err="1">
                <a:solidFill>
                  <a:srgbClr val="FFC000"/>
                </a:solidFill>
                <a:latin typeface="Tahoma" panose="020B0604030504040204" pitchFamily="34" charset="0"/>
                <a:cs typeface="Tahoma" panose="020B0604030504040204" pitchFamily="34" charset="0"/>
              </a:rPr>
              <a:t>based</a:t>
            </a:r>
            <a:endParaRPr lang="it-IT" altLang="it-IT" sz="2000" b="1" dirty="0">
              <a:solidFill>
                <a:srgbClr val="FFC000"/>
              </a:solidFill>
              <a:latin typeface="Tahoma" panose="020B0604030504040204" pitchFamily="34" charset="0"/>
              <a:cs typeface="Tahoma" panose="020B0604030504040204" pitchFamily="34" charset="0"/>
            </a:endParaRPr>
          </a:p>
        </p:txBody>
      </p:sp>
      <p:sp>
        <p:nvSpPr>
          <p:cNvPr id="14" name="Freccia a destra 13">
            <a:extLst>
              <a:ext uri="{FF2B5EF4-FFF2-40B4-BE49-F238E27FC236}">
                <a16:creationId xmlns:a16="http://schemas.microsoft.com/office/drawing/2014/main" xmlns="" id="{AFDE8AF0-A5B6-4A79-AC80-ADEB7BC1167B}"/>
              </a:ext>
            </a:extLst>
          </p:cNvPr>
          <p:cNvSpPr/>
          <p:nvPr/>
        </p:nvSpPr>
        <p:spPr>
          <a:xfrm rot="10800000">
            <a:off x="3092450" y="2224088"/>
            <a:ext cx="885825" cy="549275"/>
          </a:xfrm>
          <a:prstGeom prst="rightArrow">
            <a:avLst>
              <a:gd name="adj1" fmla="val 50000"/>
              <a:gd name="adj2" fmla="val 66074"/>
            </a:avLst>
          </a:prstGeom>
          <a:solidFill>
            <a:srgbClr val="FFC000"/>
          </a:solidFill>
          <a:ln w="28575">
            <a:solidFill>
              <a:srgbClr val="004B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8" name="Freccia in giù 27">
            <a:extLst>
              <a:ext uri="{FF2B5EF4-FFF2-40B4-BE49-F238E27FC236}">
                <a16:creationId xmlns:a16="http://schemas.microsoft.com/office/drawing/2014/main" xmlns="" id="{34A7DD5F-9C28-4564-8EF4-BB089D72D16C}"/>
              </a:ext>
            </a:extLst>
          </p:cNvPr>
          <p:cNvSpPr/>
          <p:nvPr/>
        </p:nvSpPr>
        <p:spPr>
          <a:xfrm rot="1843804">
            <a:off x="6025625" y="2947468"/>
            <a:ext cx="469900" cy="715500"/>
          </a:xfrm>
          <a:prstGeom prst="downArrow">
            <a:avLst>
              <a:gd name="adj1" fmla="val 41757"/>
              <a:gd name="adj2" fmla="val 50000"/>
            </a:avLst>
          </a:prstGeom>
          <a:solidFill>
            <a:srgbClr val="FFC000"/>
          </a:solidFill>
          <a:ln w="28575">
            <a:solidFill>
              <a:srgbClr val="004B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4" name="CasellaDiTesto 4">
            <a:extLst>
              <a:ext uri="{FF2B5EF4-FFF2-40B4-BE49-F238E27FC236}">
                <a16:creationId xmlns:a16="http://schemas.microsoft.com/office/drawing/2014/main" xmlns="" id="{978B725C-B89B-4575-9F10-2BC0AE94402B}"/>
              </a:ext>
            </a:extLst>
          </p:cNvPr>
          <p:cNvSpPr txBox="1">
            <a:spLocks noChangeArrowheads="1"/>
          </p:cNvSpPr>
          <p:nvPr/>
        </p:nvSpPr>
        <p:spPr bwMode="auto">
          <a:xfrm>
            <a:off x="631332" y="310410"/>
            <a:ext cx="7946138"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a:solidFill>
              <a:srgbClr val="000000"/>
            </a:solidFill>
            <a:miter lim="800000"/>
            <a:headEnd/>
            <a:tailEnd/>
          </a:ln>
          <a:effectLst>
            <a:outerShdw blurRad="50800" dist="38100" dir="8100000" algn="tr" rotWithShape="0">
              <a:prstClr val="black">
                <a:alpha val="40000"/>
              </a:prstClr>
            </a:outerShdw>
          </a:effectLst>
          <a:scene3d>
            <a:camera prst="orthographicFront"/>
            <a:lightRig rig="threePt" dir="t"/>
          </a:scene3d>
          <a:sp3d>
            <a:bevelT prst="relaxedInset"/>
          </a:sp3d>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defRPr/>
            </a:pPr>
            <a:endParaRPr lang="it-IT" altLang="it-IT" sz="1600" b="1" dirty="0">
              <a:solidFill>
                <a:srgbClr val="6A1050"/>
              </a:solidFill>
              <a:latin typeface="Tahoma" panose="020B0604030504040204" pitchFamily="34" charset="0"/>
              <a:cs typeface="Tahoma" panose="020B0604030504040204" pitchFamily="34" charset="0"/>
            </a:endParaRPr>
          </a:p>
          <a:p>
            <a:pPr algn="ctr">
              <a:defRPr/>
            </a:pPr>
            <a:r>
              <a:rPr lang="it-IT" altLang="it-IT" sz="2000" b="1" dirty="0">
                <a:solidFill>
                  <a:schemeClr val="accent5">
                    <a:lumMod val="50000"/>
                  </a:schemeClr>
                </a:solidFill>
                <a:latin typeface="+mn-lt"/>
                <a:cs typeface="Tahoma" panose="020B0604030504040204" pitchFamily="34" charset="0"/>
              </a:rPr>
              <a:t>EUROPASS </a:t>
            </a:r>
          </a:p>
          <a:p>
            <a:pPr algn="ctr">
              <a:defRPr/>
            </a:pPr>
            <a:r>
              <a:rPr lang="it-IT" altLang="it-IT" sz="2000" b="1" dirty="0">
                <a:solidFill>
                  <a:schemeClr val="accent5">
                    <a:lumMod val="50000"/>
                  </a:schemeClr>
                </a:solidFill>
                <a:latin typeface="+mn-lt"/>
                <a:cs typeface="Tahoma" panose="020B0604030504040204" pitchFamily="34" charset="0"/>
              </a:rPr>
              <a:t>strumento di interfaccia e collegamento tra servizi e sistemi </a:t>
            </a:r>
          </a:p>
          <a:p>
            <a:pPr algn="ctr">
              <a:defRPr/>
            </a:pPr>
            <a:endParaRPr lang="it-IT" altLang="it-IT" sz="1600" b="1" dirty="0">
              <a:solidFill>
                <a:srgbClr val="FF0066"/>
              </a:solidFill>
              <a:latin typeface="Tahoma" panose="020B0604030504040204" pitchFamily="34" charset="0"/>
              <a:cs typeface="Tahoma" panose="020B0604030504040204" pitchFamily="34" charset="0"/>
            </a:endParaRPr>
          </a:p>
        </p:txBody>
      </p:sp>
      <p:pic>
        <p:nvPicPr>
          <p:cNvPr id="35848" name="Immagine 3">
            <a:extLst>
              <a:ext uri="{FF2B5EF4-FFF2-40B4-BE49-F238E27FC236}">
                <a16:creationId xmlns:a16="http://schemas.microsoft.com/office/drawing/2014/main" xmlns="" id="{C62E3489-748D-4AD3-BD4F-D939733AAB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4082188" y="1526634"/>
            <a:ext cx="1319025" cy="1830728"/>
          </a:xfrm>
          <a:prstGeom prst="rect">
            <a:avLst/>
          </a:prstGeom>
          <a:noFill/>
          <a:ln w="88900" cap="sq">
            <a:noFill/>
            <a:miter lim="800000"/>
          </a:ln>
          <a:effectLst/>
          <a:extLst/>
        </p:spPr>
      </p:pic>
      <p:sp>
        <p:nvSpPr>
          <p:cNvPr id="3" name="CasellaDiTesto 10">
            <a:extLst>
              <a:ext uri="{FF2B5EF4-FFF2-40B4-BE49-F238E27FC236}">
                <a16:creationId xmlns:a16="http://schemas.microsoft.com/office/drawing/2014/main" xmlns="" id="{C46F214C-2A95-443D-9FB2-F1CEA2EA506F}"/>
              </a:ext>
            </a:extLst>
          </p:cNvPr>
          <p:cNvSpPr txBox="1">
            <a:spLocks noChangeArrowheads="1"/>
          </p:cNvSpPr>
          <p:nvPr/>
        </p:nvSpPr>
        <p:spPr bwMode="auto">
          <a:xfrm>
            <a:off x="5112544" y="5281732"/>
            <a:ext cx="2882900"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defRPr/>
            </a:pPr>
            <a:r>
              <a:rPr lang="it-IT" altLang="it-IT" sz="2000" b="1" dirty="0">
                <a:solidFill>
                  <a:srgbClr val="FFC000"/>
                </a:solidFill>
                <a:latin typeface="Tahoma" panose="020B0604030504040204" pitchFamily="34" charset="0"/>
                <a:cs typeface="Tahoma" panose="020B0604030504040204" pitchFamily="34" charset="0"/>
              </a:rPr>
              <a:t>Servizi di informazione</a:t>
            </a:r>
          </a:p>
        </p:txBody>
      </p:sp>
      <p:sp>
        <p:nvSpPr>
          <p:cNvPr id="30" name="Freccia bidirezionale verticale 29"/>
          <p:cNvSpPr/>
          <p:nvPr/>
        </p:nvSpPr>
        <p:spPr>
          <a:xfrm rot="5400000">
            <a:off x="4408199" y="5111292"/>
            <a:ext cx="363022" cy="866279"/>
          </a:xfrm>
          <a:prstGeom prst="upDownArrow">
            <a:avLst/>
          </a:prstGeom>
          <a:solidFill>
            <a:schemeClr val="accent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ngolare bidirezionale 5"/>
          <p:cNvSpPr/>
          <p:nvPr/>
        </p:nvSpPr>
        <p:spPr>
          <a:xfrm rot="5400000">
            <a:off x="1046039" y="2965865"/>
            <a:ext cx="1210200" cy="1153533"/>
          </a:xfrm>
          <a:prstGeom prst="leftUpArrow">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998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1" y="372380"/>
            <a:ext cx="1496831" cy="430339"/>
          </a:xfrm>
          <a:prstGeom prst="rect">
            <a:avLst/>
          </a:prstGeom>
        </p:spPr>
      </p:pic>
      <p:pic>
        <p:nvPicPr>
          <p:cNvPr id="9" name="Picture 4" descr="europas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95999" y="142256"/>
            <a:ext cx="1518047" cy="890588"/>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bwMode="auto">
          <a:xfrm>
            <a:off x="-828600" y="591436"/>
            <a:ext cx="849694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1200" dirty="0" err="1">
                <a:latin typeface="Verdana"/>
              </a:rPr>
              <a:t>Nuove</a:t>
            </a:r>
            <a:r>
              <a:rPr lang="en-GB" kern="1200" dirty="0">
                <a:latin typeface="Verdana"/>
              </a:rPr>
              <a:t> </a:t>
            </a:r>
            <a:r>
              <a:rPr lang="en-GB" kern="1200" dirty="0" err="1">
                <a:latin typeface="Verdana"/>
              </a:rPr>
              <a:t>funzionalità</a:t>
            </a:r>
            <a:r>
              <a:rPr lang="en-GB" kern="1200" dirty="0">
                <a:latin typeface="Verdana"/>
              </a:rPr>
              <a:t> e </a:t>
            </a:r>
            <a:r>
              <a:rPr lang="en-GB" kern="1200" dirty="0" err="1">
                <a:latin typeface="Verdana"/>
              </a:rPr>
              <a:t>servizi</a:t>
            </a:r>
            <a:r>
              <a:rPr lang="en-GB" kern="1200" dirty="0">
                <a:latin typeface="Verdana"/>
              </a:rPr>
              <a:t> </a:t>
            </a:r>
          </a:p>
        </p:txBody>
      </p:sp>
      <p:grpSp>
        <p:nvGrpSpPr>
          <p:cNvPr id="7" name="Group 27"/>
          <p:cNvGrpSpPr/>
          <p:nvPr/>
        </p:nvGrpSpPr>
        <p:grpSpPr>
          <a:xfrm>
            <a:off x="56398" y="1287049"/>
            <a:ext cx="8719855" cy="5152079"/>
            <a:chOff x="883482" y="1914947"/>
            <a:chExt cx="8642634" cy="3544973"/>
          </a:xfrm>
        </p:grpSpPr>
        <p:grpSp>
          <p:nvGrpSpPr>
            <p:cNvPr id="8" name="Group 3"/>
            <p:cNvGrpSpPr/>
            <p:nvPr/>
          </p:nvGrpSpPr>
          <p:grpSpPr>
            <a:xfrm>
              <a:off x="883482" y="2064912"/>
              <a:ext cx="3145713" cy="1235648"/>
              <a:chOff x="399886" y="1037620"/>
              <a:chExt cx="3696213" cy="1235648"/>
            </a:xfrm>
          </p:grpSpPr>
          <p:sp>
            <p:nvSpPr>
              <p:cNvPr id="19" name="Rounded Rectangle 4"/>
              <p:cNvSpPr/>
              <p:nvPr/>
            </p:nvSpPr>
            <p:spPr>
              <a:xfrm>
                <a:off x="532151" y="1037620"/>
                <a:ext cx="3563947" cy="12356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99886" y="1103118"/>
                <a:ext cx="3696213" cy="11046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a:spcBef>
                    <a:spcPct val="0"/>
                  </a:spcBef>
                  <a:defRPr/>
                </a:pPr>
                <a:endParaRPr lang="en-GB" sz="3200" kern="1200" dirty="0">
                  <a:solidFill>
                    <a:srgbClr val="FFFFFF"/>
                  </a:solidFill>
                </a:endParaRPr>
              </a:p>
              <a:p>
                <a:pPr algn="ctr">
                  <a:spcBef>
                    <a:spcPct val="0"/>
                  </a:spcBef>
                  <a:defRPr/>
                </a:pPr>
                <a:r>
                  <a:rPr lang="en-GB" sz="3200" kern="1200" dirty="0" err="1">
                    <a:solidFill>
                      <a:schemeClr val="bg1"/>
                    </a:solidFill>
                  </a:rPr>
                  <a:t>Strumenti</a:t>
                </a:r>
                <a:r>
                  <a:rPr lang="en-GB" sz="3200" kern="1200" dirty="0">
                    <a:solidFill>
                      <a:srgbClr val="000000"/>
                    </a:solidFill>
                  </a:rPr>
                  <a:t> </a:t>
                </a:r>
              </a:p>
              <a:p>
                <a:pPr algn="ctr">
                  <a:spcBef>
                    <a:spcPct val="0"/>
                  </a:spcBef>
                  <a:defRPr/>
                </a:pPr>
                <a:r>
                  <a:rPr lang="en-GB" sz="3200" kern="1200" dirty="0">
                    <a:solidFill>
                      <a:schemeClr val="bg1"/>
                    </a:solidFill>
                  </a:rPr>
                  <a:t>web–based </a:t>
                </a:r>
              </a:p>
              <a:p>
                <a:pPr algn="ctr" defTabSz="2044700" fontAlgn="base">
                  <a:lnSpc>
                    <a:spcPct val="90000"/>
                  </a:lnSpc>
                  <a:spcBef>
                    <a:spcPct val="0"/>
                  </a:spcBef>
                  <a:spcAft>
                    <a:spcPct val="35000"/>
                  </a:spcAft>
                </a:pPr>
                <a:endParaRPr lang="en-GB" sz="3200" kern="1200" dirty="0">
                  <a:solidFill>
                    <a:srgbClr val="FFFFFF"/>
                  </a:solidFill>
                </a:endParaRPr>
              </a:p>
            </p:txBody>
          </p:sp>
        </p:grpSp>
        <p:grpSp>
          <p:nvGrpSpPr>
            <p:cNvPr id="10" name="Group 6"/>
            <p:cNvGrpSpPr/>
            <p:nvPr/>
          </p:nvGrpSpPr>
          <p:grpSpPr>
            <a:xfrm>
              <a:off x="966946" y="3724652"/>
              <a:ext cx="2978786" cy="1616532"/>
              <a:chOff x="502186" y="1237862"/>
              <a:chExt cx="3500074" cy="1616532"/>
            </a:xfrm>
          </p:grpSpPr>
          <p:sp>
            <p:nvSpPr>
              <p:cNvPr id="17" name="Rounded Rectangle 7"/>
              <p:cNvSpPr/>
              <p:nvPr/>
            </p:nvSpPr>
            <p:spPr>
              <a:xfrm>
                <a:off x="502186" y="1237862"/>
                <a:ext cx="3500074" cy="1537397"/>
              </a:xfrm>
              <a:prstGeom prst="roundRect">
                <a:avLst>
                  <a:gd name="adj" fmla="val 1000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536380" y="1624484"/>
                <a:ext cx="3465879" cy="1229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a:spcBef>
                    <a:spcPct val="0"/>
                  </a:spcBef>
                  <a:defRPr/>
                </a:pPr>
                <a:r>
                  <a:rPr lang="en-GB" sz="3200" kern="1200" dirty="0" err="1">
                    <a:solidFill>
                      <a:schemeClr val="bg1"/>
                    </a:solidFill>
                  </a:rPr>
                  <a:t>Servizi</a:t>
                </a:r>
                <a:r>
                  <a:rPr lang="en-GB" sz="3200" kern="1200" dirty="0">
                    <a:solidFill>
                      <a:schemeClr val="bg1"/>
                    </a:solidFill>
                  </a:rPr>
                  <a:t> di         </a:t>
                </a:r>
                <a:r>
                  <a:rPr lang="en-GB" sz="3200" kern="1200" dirty="0" err="1">
                    <a:solidFill>
                      <a:schemeClr val="bg1"/>
                    </a:solidFill>
                  </a:rPr>
                  <a:t>informazione</a:t>
                </a:r>
                <a:r>
                  <a:rPr lang="en-GB" sz="3200" kern="1200" dirty="0">
                    <a:solidFill>
                      <a:srgbClr val="000000"/>
                    </a:solidFill>
                  </a:rPr>
                  <a:t>	</a:t>
                </a:r>
              </a:p>
              <a:p>
                <a:pPr defTabSz="2044700" fontAlgn="base">
                  <a:lnSpc>
                    <a:spcPct val="90000"/>
                  </a:lnSpc>
                  <a:spcBef>
                    <a:spcPct val="0"/>
                  </a:spcBef>
                  <a:spcAft>
                    <a:spcPct val="35000"/>
                  </a:spcAft>
                </a:pPr>
                <a:endParaRPr lang="en-GB" sz="3200" kern="1200" dirty="0">
                  <a:solidFill>
                    <a:srgbClr val="FFFFFF"/>
                  </a:solidFill>
                </a:endParaRPr>
              </a:p>
            </p:txBody>
          </p:sp>
        </p:grpSp>
        <p:grpSp>
          <p:nvGrpSpPr>
            <p:cNvPr id="11" name="Group 17"/>
            <p:cNvGrpSpPr/>
            <p:nvPr/>
          </p:nvGrpSpPr>
          <p:grpSpPr>
            <a:xfrm>
              <a:off x="4529982" y="1914947"/>
              <a:ext cx="4846143" cy="1652822"/>
              <a:chOff x="-2863116" y="892695"/>
              <a:chExt cx="9971179" cy="1652822"/>
            </a:xfrm>
          </p:grpSpPr>
          <p:sp>
            <p:nvSpPr>
              <p:cNvPr id="15" name="Rounded Rectangle 18"/>
              <p:cNvSpPr/>
              <p:nvPr/>
            </p:nvSpPr>
            <p:spPr>
              <a:xfrm>
                <a:off x="-2863114" y="892695"/>
                <a:ext cx="9971177" cy="16528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2863116" y="1144103"/>
                <a:ext cx="9691983" cy="1367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defTabSz="2044700" fontAlgn="base">
                  <a:lnSpc>
                    <a:spcPct val="90000"/>
                  </a:lnSpc>
                  <a:spcBef>
                    <a:spcPct val="0"/>
                  </a:spcBef>
                  <a:spcAft>
                    <a:spcPct val="35000"/>
                  </a:spcAft>
                </a:pPr>
                <a:endParaRPr lang="en-GB" sz="1600" kern="1200" dirty="0">
                  <a:solidFill>
                    <a:srgbClr val="FFFFFF"/>
                  </a:solidFill>
                </a:endParaRPr>
              </a:p>
              <a:p>
                <a:pPr marL="285750" indent="-285750" defTabSz="2044700" fontAlgn="base">
                  <a:lnSpc>
                    <a:spcPct val="90000"/>
                  </a:lnSpc>
                  <a:spcBef>
                    <a:spcPct val="0"/>
                  </a:spcBef>
                  <a:spcAft>
                    <a:spcPct val="35000"/>
                  </a:spcAft>
                  <a:buFont typeface="Arial" panose="020B0604020202020204" pitchFamily="34" charset="0"/>
                  <a:buChar char="•"/>
                </a:pPr>
                <a:r>
                  <a:rPr lang="en-GB" sz="1600" kern="1200" dirty="0">
                    <a:solidFill>
                      <a:schemeClr val="bg1"/>
                    </a:solidFill>
                  </a:rPr>
                  <a:t>E-portfolio </a:t>
                </a:r>
              </a:p>
              <a:p>
                <a:pPr marL="285750" indent="-285750" defTabSz="2044700" fontAlgn="base">
                  <a:lnSpc>
                    <a:spcPct val="90000"/>
                  </a:lnSpc>
                  <a:spcBef>
                    <a:spcPct val="0"/>
                  </a:spcBef>
                  <a:spcAft>
                    <a:spcPct val="35000"/>
                  </a:spcAft>
                  <a:buFont typeface="Arial" panose="020B0604020202020204" pitchFamily="34" charset="0"/>
                  <a:buChar char="•"/>
                </a:pPr>
                <a:r>
                  <a:rPr lang="en-GB" sz="1600" kern="1200" dirty="0" err="1">
                    <a:solidFill>
                      <a:schemeClr val="bg1"/>
                    </a:solidFill>
                  </a:rPr>
                  <a:t>Strumenti</a:t>
                </a:r>
                <a:r>
                  <a:rPr lang="en-GB" sz="1600" kern="1200" dirty="0">
                    <a:solidFill>
                      <a:schemeClr val="bg1"/>
                    </a:solidFill>
                  </a:rPr>
                  <a:t> di self-assessment </a:t>
                </a:r>
                <a:r>
                  <a:rPr lang="en-GB" sz="1600" kern="1200" dirty="0" err="1">
                    <a:solidFill>
                      <a:schemeClr val="bg1"/>
                    </a:solidFill>
                  </a:rPr>
                  <a:t>facili</a:t>
                </a:r>
                <a:r>
                  <a:rPr lang="en-GB" sz="1600" kern="1200" dirty="0">
                    <a:solidFill>
                      <a:schemeClr val="bg1"/>
                    </a:solidFill>
                  </a:rPr>
                  <a:t> </a:t>
                </a:r>
                <a:r>
                  <a:rPr lang="en-GB" sz="1600" kern="1200" dirty="0" err="1">
                    <a:solidFill>
                      <a:schemeClr val="bg1"/>
                    </a:solidFill>
                  </a:rPr>
                  <a:t>ed</a:t>
                </a:r>
                <a:r>
                  <a:rPr lang="en-GB" sz="1600" kern="1200" dirty="0">
                    <a:solidFill>
                      <a:schemeClr val="bg1"/>
                    </a:solidFill>
                  </a:rPr>
                  <a:t> </a:t>
                </a:r>
                <a:r>
                  <a:rPr lang="en-GB" sz="1600" kern="1200" dirty="0" err="1">
                    <a:solidFill>
                      <a:schemeClr val="bg1"/>
                    </a:solidFill>
                  </a:rPr>
                  <a:t>accessibili</a:t>
                </a:r>
                <a:endParaRPr lang="en-GB" sz="1600" kern="1200" dirty="0">
                  <a:solidFill>
                    <a:schemeClr val="bg1"/>
                  </a:solidFill>
                </a:endParaRPr>
              </a:p>
              <a:p>
                <a:pPr marL="285750" indent="-285750" defTabSz="2044700" fontAlgn="base">
                  <a:lnSpc>
                    <a:spcPct val="90000"/>
                  </a:lnSpc>
                  <a:spcBef>
                    <a:spcPct val="0"/>
                  </a:spcBef>
                  <a:spcAft>
                    <a:spcPct val="35000"/>
                  </a:spcAft>
                  <a:buFont typeface="Arial" panose="020B0604020202020204" pitchFamily="34" charset="0"/>
                  <a:buChar char="•"/>
                </a:pPr>
                <a:r>
                  <a:rPr lang="en-GB" sz="1600" kern="1200" dirty="0" err="1">
                    <a:solidFill>
                      <a:schemeClr val="bg1"/>
                    </a:solidFill>
                  </a:rPr>
                  <a:t>Digitalizzazione</a:t>
                </a:r>
                <a:r>
                  <a:rPr lang="en-GB" sz="1600" kern="1200" dirty="0">
                    <a:solidFill>
                      <a:schemeClr val="bg1"/>
                    </a:solidFill>
                  </a:rPr>
                  <a:t> di </a:t>
                </a:r>
                <a:r>
                  <a:rPr lang="en-GB" sz="1600" kern="1200" dirty="0" err="1">
                    <a:solidFill>
                      <a:schemeClr val="bg1"/>
                    </a:solidFill>
                  </a:rPr>
                  <a:t>diplomi</a:t>
                </a:r>
                <a:r>
                  <a:rPr lang="en-GB" sz="1600" kern="1200" dirty="0">
                    <a:solidFill>
                      <a:schemeClr val="bg1"/>
                    </a:solidFill>
                  </a:rPr>
                  <a:t> e </a:t>
                </a:r>
                <a:r>
                  <a:rPr lang="en-GB" sz="1600" kern="1200" dirty="0" err="1">
                    <a:solidFill>
                      <a:schemeClr val="bg1"/>
                    </a:solidFill>
                  </a:rPr>
                  <a:t>qualificazioni</a:t>
                </a:r>
                <a:r>
                  <a:rPr lang="en-GB" sz="1600" kern="1200" dirty="0">
                    <a:solidFill>
                      <a:schemeClr val="bg1"/>
                    </a:solidFill>
                  </a:rPr>
                  <a:t> (</a:t>
                </a:r>
                <a:r>
                  <a:rPr lang="en-GB" sz="1600" kern="1200" dirty="0" err="1">
                    <a:solidFill>
                      <a:schemeClr val="bg1"/>
                    </a:solidFill>
                  </a:rPr>
                  <a:t>iniziativa</a:t>
                </a:r>
                <a:r>
                  <a:rPr lang="en-GB" sz="1600" kern="1200" dirty="0">
                    <a:solidFill>
                      <a:schemeClr val="bg1"/>
                    </a:solidFill>
                  </a:rPr>
                  <a:t> </a:t>
                </a:r>
                <a:r>
                  <a:rPr lang="en-GB" sz="1600" kern="1200" dirty="0" err="1">
                    <a:solidFill>
                      <a:schemeClr val="bg1"/>
                    </a:solidFill>
                  </a:rPr>
                  <a:t>pilota</a:t>
                </a:r>
                <a:r>
                  <a:rPr lang="en-GB" sz="1600" kern="1200" dirty="0">
                    <a:solidFill>
                      <a:schemeClr val="bg1"/>
                    </a:solidFill>
                  </a:rPr>
                  <a:t> per la </a:t>
                </a:r>
                <a:r>
                  <a:rPr lang="en-GB" sz="1600" kern="1200" dirty="0" err="1">
                    <a:solidFill>
                      <a:schemeClr val="bg1"/>
                    </a:solidFill>
                  </a:rPr>
                  <a:t>sperimentazione</a:t>
                </a:r>
                <a:r>
                  <a:rPr lang="en-GB" sz="1600" kern="1200" dirty="0">
                    <a:solidFill>
                      <a:schemeClr val="bg1"/>
                    </a:solidFill>
                  </a:rPr>
                  <a:t>  di  Digitally-Signed Credentials) </a:t>
                </a:r>
              </a:p>
              <a:p>
                <a:pPr marL="285750" indent="-285750" defTabSz="2044700" fontAlgn="base">
                  <a:lnSpc>
                    <a:spcPct val="90000"/>
                  </a:lnSpc>
                  <a:spcBef>
                    <a:spcPct val="0"/>
                  </a:spcBef>
                  <a:spcAft>
                    <a:spcPct val="35000"/>
                  </a:spcAft>
                  <a:buFont typeface="Arial" panose="020B0604020202020204" pitchFamily="34" charset="0"/>
                  <a:buChar char="•"/>
                </a:pPr>
                <a:r>
                  <a:rPr lang="en-GB" sz="1600" kern="1200" dirty="0" err="1">
                    <a:solidFill>
                      <a:schemeClr val="bg1"/>
                    </a:solidFill>
                  </a:rPr>
                  <a:t>Nuovi</a:t>
                </a:r>
                <a:r>
                  <a:rPr lang="en-GB" sz="1600" kern="1200" dirty="0">
                    <a:solidFill>
                      <a:schemeClr val="bg1"/>
                    </a:solidFill>
                  </a:rPr>
                  <a:t> </a:t>
                </a:r>
                <a:r>
                  <a:rPr lang="en-GB" sz="1600" kern="1200" dirty="0" err="1">
                    <a:solidFill>
                      <a:schemeClr val="bg1"/>
                    </a:solidFill>
                  </a:rPr>
                  <a:t>strumenti</a:t>
                </a:r>
                <a:r>
                  <a:rPr lang="en-GB" sz="1600" kern="1200" dirty="0">
                    <a:solidFill>
                      <a:schemeClr val="bg1"/>
                    </a:solidFill>
                  </a:rPr>
                  <a:t> per </a:t>
                </a:r>
                <a:r>
                  <a:rPr lang="en-GB" sz="1600" kern="1200" dirty="0" err="1">
                    <a:solidFill>
                      <a:schemeClr val="bg1"/>
                    </a:solidFill>
                  </a:rPr>
                  <a:t>documentare</a:t>
                </a:r>
                <a:r>
                  <a:rPr lang="en-GB" sz="1600" kern="1200" dirty="0">
                    <a:solidFill>
                      <a:schemeClr val="bg1"/>
                    </a:solidFill>
                  </a:rPr>
                  <a:t> </a:t>
                </a:r>
                <a:r>
                  <a:rPr lang="en-GB" sz="1600" kern="1200" dirty="0" err="1">
                    <a:solidFill>
                      <a:schemeClr val="bg1"/>
                    </a:solidFill>
                  </a:rPr>
                  <a:t>competenze</a:t>
                </a:r>
                <a:r>
                  <a:rPr lang="en-GB" sz="1600" kern="1200" dirty="0">
                    <a:solidFill>
                      <a:schemeClr val="bg1"/>
                    </a:solidFill>
                  </a:rPr>
                  <a:t> </a:t>
                </a:r>
                <a:r>
                  <a:rPr lang="en-GB" sz="1600" kern="1200" dirty="0" err="1">
                    <a:solidFill>
                      <a:schemeClr val="bg1"/>
                    </a:solidFill>
                  </a:rPr>
                  <a:t>acquisite</a:t>
                </a:r>
                <a:r>
                  <a:rPr lang="en-GB" sz="1600" kern="1200" dirty="0">
                    <a:solidFill>
                      <a:schemeClr val="bg1"/>
                    </a:solidFill>
                  </a:rPr>
                  <a:t> </a:t>
                </a:r>
                <a:r>
                  <a:rPr lang="en-GB" sz="1600" kern="1200" dirty="0" err="1">
                    <a:solidFill>
                      <a:schemeClr val="bg1"/>
                    </a:solidFill>
                  </a:rPr>
                  <a:t>nei</a:t>
                </a:r>
                <a:r>
                  <a:rPr lang="en-GB" sz="1600" kern="1200" dirty="0">
                    <a:solidFill>
                      <a:schemeClr val="bg1"/>
                    </a:solidFill>
                  </a:rPr>
                  <a:t> </a:t>
                </a:r>
                <a:r>
                  <a:rPr lang="en-GB" sz="1600" kern="1200" dirty="0" err="1">
                    <a:solidFill>
                      <a:schemeClr val="bg1"/>
                    </a:solidFill>
                  </a:rPr>
                  <a:t>contesti</a:t>
                </a:r>
                <a:r>
                  <a:rPr lang="en-GB" sz="1600" kern="1200" dirty="0">
                    <a:solidFill>
                      <a:schemeClr val="bg1"/>
                    </a:solidFill>
                  </a:rPr>
                  <a:t> non-formal (Open badge) </a:t>
                </a:r>
              </a:p>
              <a:p>
                <a:pPr marL="285750" indent="-285750" defTabSz="2044700" fontAlgn="base">
                  <a:lnSpc>
                    <a:spcPct val="90000"/>
                  </a:lnSpc>
                  <a:spcBef>
                    <a:spcPct val="0"/>
                  </a:spcBef>
                  <a:spcAft>
                    <a:spcPct val="35000"/>
                  </a:spcAft>
                  <a:buFontTx/>
                  <a:buChar char="-"/>
                </a:pPr>
                <a:endParaRPr lang="en-GB" sz="1600" kern="1200" dirty="0">
                  <a:solidFill>
                    <a:srgbClr val="FFFFFF"/>
                  </a:solidFill>
                </a:endParaRPr>
              </a:p>
              <a:p>
                <a:pPr marL="571500" indent="-571500" algn="ctr" defTabSz="2044700" fontAlgn="base">
                  <a:lnSpc>
                    <a:spcPct val="90000"/>
                  </a:lnSpc>
                  <a:spcBef>
                    <a:spcPct val="0"/>
                  </a:spcBef>
                  <a:spcAft>
                    <a:spcPct val="35000"/>
                  </a:spcAft>
                  <a:buFont typeface="Arial" panose="020B0604020202020204" pitchFamily="34" charset="0"/>
                  <a:buChar char="•"/>
                </a:pPr>
                <a:endParaRPr lang="en-GB" sz="1600" kern="1200" dirty="0">
                  <a:solidFill>
                    <a:srgbClr val="FFFFFF"/>
                  </a:solidFill>
                </a:endParaRPr>
              </a:p>
            </p:txBody>
          </p:sp>
        </p:grpSp>
        <p:grpSp>
          <p:nvGrpSpPr>
            <p:cNvPr id="12" name="Group 21"/>
            <p:cNvGrpSpPr/>
            <p:nvPr/>
          </p:nvGrpSpPr>
          <p:grpSpPr>
            <a:xfrm>
              <a:off x="4500431" y="3581069"/>
              <a:ext cx="5025685" cy="1878851"/>
              <a:chOff x="-3072080" y="1113617"/>
              <a:chExt cx="10340594" cy="1878851"/>
            </a:xfrm>
          </p:grpSpPr>
          <p:sp>
            <p:nvSpPr>
              <p:cNvPr id="13" name="Rounded Rectangle 22"/>
              <p:cNvSpPr/>
              <p:nvPr/>
            </p:nvSpPr>
            <p:spPr>
              <a:xfrm>
                <a:off x="-3072080" y="1113617"/>
                <a:ext cx="10031980" cy="1845374"/>
              </a:xfrm>
              <a:prstGeom prst="roundRect">
                <a:avLst>
                  <a:gd name="adj" fmla="val 1000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3011275" y="1134020"/>
                <a:ext cx="10279789" cy="1858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285750" indent="-285750" defTabSz="2044700" fontAlgn="base">
                  <a:lnSpc>
                    <a:spcPct val="90000"/>
                  </a:lnSpc>
                  <a:spcBef>
                    <a:spcPct val="0"/>
                  </a:spcBef>
                  <a:spcAft>
                    <a:spcPct val="35000"/>
                  </a:spcAft>
                  <a:buFont typeface="Arial" panose="020B0604020202020204" pitchFamily="34" charset="0"/>
                  <a:buChar char="•"/>
                </a:pPr>
                <a:r>
                  <a:rPr lang="en-US" sz="1600" kern="1200" dirty="0">
                    <a:solidFill>
                      <a:schemeClr val="bg1"/>
                    </a:solidFill>
                  </a:rPr>
                  <a:t>Skills intelligence (</a:t>
                </a:r>
                <a:r>
                  <a:rPr lang="en-US" sz="1600" kern="1200" dirty="0" err="1">
                    <a:solidFill>
                      <a:schemeClr val="bg1"/>
                    </a:solidFill>
                  </a:rPr>
                  <a:t>dati</a:t>
                </a:r>
                <a:r>
                  <a:rPr lang="en-US" sz="1600" kern="1200" dirty="0">
                    <a:solidFill>
                      <a:schemeClr val="bg1"/>
                    </a:solidFill>
                  </a:rPr>
                  <a:t> dal Mercato del Lavoro in tempo </a:t>
                </a:r>
                <a:r>
                  <a:rPr lang="en-US" sz="1600" kern="1200" dirty="0" err="1">
                    <a:solidFill>
                      <a:schemeClr val="bg1"/>
                    </a:solidFill>
                  </a:rPr>
                  <a:t>reale</a:t>
                </a:r>
                <a:r>
                  <a:rPr lang="en-US" sz="1600" kern="1200" dirty="0">
                    <a:solidFill>
                      <a:schemeClr val="bg1"/>
                    </a:solidFill>
                  </a:rPr>
                  <a:t>)</a:t>
                </a:r>
              </a:p>
              <a:p>
                <a:pPr marL="285750" indent="-285750" defTabSz="2044700" fontAlgn="base">
                  <a:lnSpc>
                    <a:spcPct val="90000"/>
                  </a:lnSpc>
                  <a:spcBef>
                    <a:spcPct val="0"/>
                  </a:spcBef>
                  <a:spcAft>
                    <a:spcPct val="35000"/>
                  </a:spcAft>
                  <a:buFont typeface="Arial" panose="020B0604020202020204" pitchFamily="34" charset="0"/>
                  <a:buChar char="•"/>
                </a:pPr>
                <a:r>
                  <a:rPr lang="en-US" sz="1600" kern="1200" dirty="0" err="1">
                    <a:solidFill>
                      <a:schemeClr val="bg1"/>
                    </a:solidFill>
                  </a:rPr>
                  <a:t>Supporto</a:t>
                </a:r>
                <a:r>
                  <a:rPr lang="en-US" sz="1600" kern="1200" dirty="0">
                    <a:solidFill>
                      <a:schemeClr val="bg1"/>
                    </a:solidFill>
                  </a:rPr>
                  <a:t> </a:t>
                </a:r>
                <a:r>
                  <a:rPr lang="en-US" sz="1600" kern="1200" dirty="0" err="1">
                    <a:solidFill>
                      <a:schemeClr val="bg1"/>
                    </a:solidFill>
                  </a:rPr>
                  <a:t>ai</a:t>
                </a:r>
                <a:r>
                  <a:rPr lang="en-US" sz="1600" kern="1200" dirty="0">
                    <a:solidFill>
                      <a:schemeClr val="bg1"/>
                    </a:solidFill>
                  </a:rPr>
                  <a:t> </a:t>
                </a:r>
                <a:r>
                  <a:rPr lang="en-US" sz="1600" kern="1200" dirty="0" err="1">
                    <a:solidFill>
                      <a:schemeClr val="bg1"/>
                    </a:solidFill>
                  </a:rPr>
                  <a:t>processi</a:t>
                </a:r>
                <a:r>
                  <a:rPr lang="en-US" sz="1600" kern="1200" dirty="0">
                    <a:solidFill>
                      <a:schemeClr val="bg1"/>
                    </a:solidFill>
                  </a:rPr>
                  <a:t> di </a:t>
                </a:r>
                <a:r>
                  <a:rPr lang="en-US" sz="1600" kern="1200" dirty="0" err="1">
                    <a:solidFill>
                      <a:schemeClr val="bg1"/>
                    </a:solidFill>
                  </a:rPr>
                  <a:t>validazione</a:t>
                </a:r>
                <a:r>
                  <a:rPr lang="en-US" sz="1600" kern="1200" dirty="0">
                    <a:solidFill>
                      <a:schemeClr val="bg1"/>
                    </a:solidFill>
                  </a:rPr>
                  <a:t> </a:t>
                </a:r>
                <a:r>
                  <a:rPr lang="en-US" sz="1600" kern="1200" dirty="0" err="1">
                    <a:solidFill>
                      <a:schemeClr val="bg1"/>
                    </a:solidFill>
                  </a:rPr>
                  <a:t>delle</a:t>
                </a:r>
                <a:r>
                  <a:rPr lang="en-US" sz="1600" kern="1200" dirty="0">
                    <a:solidFill>
                      <a:schemeClr val="bg1"/>
                    </a:solidFill>
                  </a:rPr>
                  <a:t> </a:t>
                </a:r>
                <a:r>
                  <a:rPr lang="en-US" sz="1600" kern="1200" dirty="0" err="1">
                    <a:solidFill>
                      <a:schemeClr val="bg1"/>
                    </a:solidFill>
                  </a:rPr>
                  <a:t>competenze</a:t>
                </a:r>
                <a:r>
                  <a:rPr lang="en-US" sz="1600" kern="1200" dirty="0">
                    <a:solidFill>
                      <a:schemeClr val="bg1"/>
                    </a:solidFill>
                  </a:rPr>
                  <a:t> </a:t>
                </a:r>
              </a:p>
              <a:p>
                <a:pPr marL="285750" indent="-285750" defTabSz="2044700" fontAlgn="base">
                  <a:lnSpc>
                    <a:spcPct val="90000"/>
                  </a:lnSpc>
                  <a:spcBef>
                    <a:spcPct val="0"/>
                  </a:spcBef>
                  <a:spcAft>
                    <a:spcPct val="35000"/>
                  </a:spcAft>
                  <a:buFont typeface="Arial" panose="020B0604020202020204" pitchFamily="34" charset="0"/>
                  <a:buChar char="•"/>
                </a:pPr>
                <a:r>
                  <a:rPr lang="en-US" sz="1600" kern="1200" dirty="0">
                    <a:solidFill>
                      <a:schemeClr val="bg1"/>
                    </a:solidFill>
                  </a:rPr>
                  <a:t>Accesso </a:t>
                </a:r>
                <a:r>
                  <a:rPr lang="en-US" sz="1600" kern="1200" dirty="0" err="1">
                    <a:solidFill>
                      <a:schemeClr val="bg1"/>
                    </a:solidFill>
                  </a:rPr>
                  <a:t>alle</a:t>
                </a:r>
                <a:r>
                  <a:rPr lang="en-US" sz="1600" kern="1200" dirty="0">
                    <a:solidFill>
                      <a:schemeClr val="bg1"/>
                    </a:solidFill>
                  </a:rPr>
                  <a:t> </a:t>
                </a:r>
                <a:r>
                  <a:rPr lang="en-US" sz="1600" kern="1200" dirty="0" err="1">
                    <a:solidFill>
                      <a:schemeClr val="bg1"/>
                    </a:solidFill>
                  </a:rPr>
                  <a:t>informazioni</a:t>
                </a:r>
                <a:r>
                  <a:rPr lang="en-US" sz="1600" kern="1200" dirty="0">
                    <a:solidFill>
                      <a:schemeClr val="bg1"/>
                    </a:solidFill>
                  </a:rPr>
                  <a:t> </a:t>
                </a:r>
                <a:r>
                  <a:rPr lang="en-US" sz="1600" kern="1200" dirty="0" err="1">
                    <a:solidFill>
                      <a:schemeClr val="bg1"/>
                    </a:solidFill>
                  </a:rPr>
                  <a:t>su</a:t>
                </a:r>
                <a:r>
                  <a:rPr lang="en-US" sz="1600" kern="1200" dirty="0">
                    <a:solidFill>
                      <a:schemeClr val="bg1"/>
                    </a:solidFill>
                  </a:rPr>
                  <a:t> </a:t>
                </a:r>
                <a:r>
                  <a:rPr lang="en-US" sz="1600" kern="1200" dirty="0" err="1">
                    <a:solidFill>
                      <a:schemeClr val="bg1"/>
                    </a:solidFill>
                  </a:rPr>
                  <a:t>sistemi</a:t>
                </a:r>
                <a:r>
                  <a:rPr lang="en-US" sz="1600" kern="1200" dirty="0">
                    <a:solidFill>
                      <a:schemeClr val="bg1"/>
                    </a:solidFill>
                  </a:rPr>
                  <a:t> di </a:t>
                </a:r>
                <a:r>
                  <a:rPr lang="en-US" sz="1600" kern="1200" dirty="0" err="1">
                    <a:solidFill>
                      <a:schemeClr val="bg1"/>
                    </a:solidFill>
                  </a:rPr>
                  <a:t>qualificazioni</a:t>
                </a:r>
                <a:r>
                  <a:rPr lang="en-US" sz="1600" kern="1200" dirty="0">
                    <a:solidFill>
                      <a:schemeClr val="bg1"/>
                    </a:solidFill>
                  </a:rPr>
                  <a:t> Europei (EQF, ESCO, </a:t>
                </a:r>
                <a:r>
                  <a:rPr lang="en-US" sz="1600" kern="1200" dirty="0" err="1">
                    <a:solidFill>
                      <a:schemeClr val="bg1"/>
                    </a:solidFill>
                  </a:rPr>
                  <a:t>ecc</a:t>
                </a:r>
                <a:r>
                  <a:rPr lang="en-US" sz="1600" kern="1200" dirty="0">
                    <a:solidFill>
                      <a:schemeClr val="bg1"/>
                    </a:solidFill>
                  </a:rPr>
                  <a:t>.)</a:t>
                </a:r>
              </a:p>
              <a:p>
                <a:pPr marL="285750" indent="-285750" defTabSz="2044700" fontAlgn="base">
                  <a:lnSpc>
                    <a:spcPct val="90000"/>
                  </a:lnSpc>
                  <a:spcBef>
                    <a:spcPct val="0"/>
                  </a:spcBef>
                  <a:spcAft>
                    <a:spcPct val="35000"/>
                  </a:spcAft>
                  <a:buFont typeface="Arial" panose="020B0604020202020204" pitchFamily="34" charset="0"/>
                  <a:buChar char="•"/>
                </a:pPr>
                <a:r>
                  <a:rPr lang="en-US" sz="1600" kern="1200" dirty="0" err="1">
                    <a:solidFill>
                      <a:schemeClr val="bg1"/>
                    </a:solidFill>
                  </a:rPr>
                  <a:t>Orientamento</a:t>
                </a:r>
                <a:r>
                  <a:rPr lang="en-US" sz="1600" kern="1200" dirty="0">
                    <a:solidFill>
                      <a:schemeClr val="bg1"/>
                    </a:solidFill>
                  </a:rPr>
                  <a:t> </a:t>
                </a:r>
                <a:r>
                  <a:rPr lang="en-US" sz="1600" kern="1200" dirty="0" err="1">
                    <a:solidFill>
                      <a:schemeClr val="bg1"/>
                    </a:solidFill>
                  </a:rPr>
                  <a:t>alla</a:t>
                </a:r>
                <a:r>
                  <a:rPr lang="en-US" sz="1600" kern="1200" dirty="0">
                    <a:solidFill>
                      <a:schemeClr val="bg1"/>
                    </a:solidFill>
                  </a:rPr>
                  <a:t> </a:t>
                </a:r>
                <a:r>
                  <a:rPr lang="en-US" sz="1600" kern="1200" dirty="0" err="1">
                    <a:solidFill>
                      <a:schemeClr val="bg1"/>
                    </a:solidFill>
                  </a:rPr>
                  <a:t>mobilità</a:t>
                </a:r>
                <a:r>
                  <a:rPr lang="en-US" sz="1600" kern="1200" dirty="0">
                    <a:solidFill>
                      <a:schemeClr val="bg1"/>
                    </a:solidFill>
                  </a:rPr>
                  <a:t> </a:t>
                </a:r>
                <a:r>
                  <a:rPr lang="en-US" sz="1600" kern="1200" dirty="0" err="1">
                    <a:solidFill>
                      <a:schemeClr val="bg1"/>
                    </a:solidFill>
                  </a:rPr>
                  <a:t>studentesca</a:t>
                </a:r>
                <a:r>
                  <a:rPr lang="en-US" sz="1600" kern="1200" dirty="0">
                    <a:solidFill>
                      <a:schemeClr val="bg1"/>
                    </a:solidFill>
                  </a:rPr>
                  <a:t> e </a:t>
                </a:r>
                <a:r>
                  <a:rPr lang="en-US" sz="1600" kern="1200" dirty="0" err="1">
                    <a:solidFill>
                      <a:schemeClr val="bg1"/>
                    </a:solidFill>
                  </a:rPr>
                  <a:t>formativa</a:t>
                </a:r>
                <a:endParaRPr lang="en-US" sz="1600" kern="1200" dirty="0">
                  <a:solidFill>
                    <a:schemeClr val="bg1"/>
                  </a:solidFill>
                </a:endParaRPr>
              </a:p>
              <a:p>
                <a:pPr marL="285750" indent="-285750" defTabSz="2044700" fontAlgn="base">
                  <a:lnSpc>
                    <a:spcPct val="90000"/>
                  </a:lnSpc>
                  <a:spcBef>
                    <a:spcPct val="0"/>
                  </a:spcBef>
                  <a:spcAft>
                    <a:spcPct val="35000"/>
                  </a:spcAft>
                  <a:buFont typeface="Arial" panose="020B0604020202020204" pitchFamily="34" charset="0"/>
                  <a:buChar char="•"/>
                </a:pPr>
                <a:r>
                  <a:rPr lang="en-US" sz="1600" kern="1200" dirty="0" err="1">
                    <a:solidFill>
                      <a:schemeClr val="bg1"/>
                    </a:solidFill>
                  </a:rPr>
                  <a:t>Sistemi</a:t>
                </a:r>
                <a:r>
                  <a:rPr lang="en-US" sz="1600" kern="1200" dirty="0">
                    <a:solidFill>
                      <a:schemeClr val="bg1"/>
                    </a:solidFill>
                  </a:rPr>
                  <a:t> di </a:t>
                </a:r>
                <a:r>
                  <a:rPr lang="en-GB" sz="1600" kern="1200" dirty="0">
                    <a:solidFill>
                      <a:schemeClr val="bg1"/>
                    </a:solidFill>
                  </a:rPr>
                  <a:t>Skills-qualification per </a:t>
                </a:r>
                <a:r>
                  <a:rPr lang="en-GB" sz="1600" kern="1200" dirty="0" err="1">
                    <a:solidFill>
                      <a:schemeClr val="bg1"/>
                    </a:solidFill>
                  </a:rPr>
                  <a:t>richiedenti</a:t>
                </a:r>
                <a:r>
                  <a:rPr lang="en-GB" sz="1600" kern="1200" dirty="0">
                    <a:solidFill>
                      <a:schemeClr val="bg1"/>
                    </a:solidFill>
                  </a:rPr>
                  <a:t> </a:t>
                </a:r>
                <a:r>
                  <a:rPr lang="en-GB" sz="1600" kern="1200" dirty="0" err="1">
                    <a:solidFill>
                      <a:schemeClr val="bg1"/>
                    </a:solidFill>
                  </a:rPr>
                  <a:t>asilo</a:t>
                </a:r>
                <a:r>
                  <a:rPr lang="en-GB" sz="1600" kern="1200" dirty="0">
                    <a:solidFill>
                      <a:schemeClr val="bg1"/>
                    </a:solidFill>
                  </a:rPr>
                  <a:t>  e </a:t>
                </a:r>
                <a:r>
                  <a:rPr lang="en-GB" sz="1600" kern="1200" dirty="0" err="1">
                    <a:solidFill>
                      <a:schemeClr val="bg1"/>
                    </a:solidFill>
                  </a:rPr>
                  <a:t>provenienti</a:t>
                </a:r>
                <a:r>
                  <a:rPr lang="en-GB" sz="1600" kern="1200" dirty="0">
                    <a:solidFill>
                      <a:schemeClr val="bg1"/>
                    </a:solidFill>
                  </a:rPr>
                  <a:t> da </a:t>
                </a:r>
                <a:r>
                  <a:rPr lang="en-GB" sz="1600" kern="1200" dirty="0" err="1">
                    <a:solidFill>
                      <a:schemeClr val="bg1"/>
                    </a:solidFill>
                  </a:rPr>
                  <a:t>Paesi</a:t>
                </a:r>
                <a:r>
                  <a:rPr lang="en-GB" sz="1600" kern="1200" dirty="0">
                    <a:solidFill>
                      <a:schemeClr val="bg1"/>
                    </a:solidFill>
                  </a:rPr>
                  <a:t> </a:t>
                </a:r>
                <a:r>
                  <a:rPr lang="en-GB" sz="1600" kern="1200" dirty="0" err="1">
                    <a:solidFill>
                      <a:schemeClr val="bg1"/>
                    </a:solidFill>
                  </a:rPr>
                  <a:t>terzi</a:t>
                </a:r>
                <a:endParaRPr lang="en-US" sz="1600" kern="1200" dirty="0">
                  <a:solidFill>
                    <a:schemeClr val="bg1"/>
                  </a:solidFill>
                </a:endParaRPr>
              </a:p>
            </p:txBody>
          </p:sp>
        </p:grpSp>
      </p:grpSp>
    </p:spTree>
    <p:extLst>
      <p:ext uri="{BB962C8B-B14F-4D97-AF65-F5344CB8AC3E}">
        <p14:creationId xmlns:p14="http://schemas.microsoft.com/office/powerpoint/2010/main" val="396984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1" y="372380"/>
            <a:ext cx="1496831" cy="430339"/>
          </a:xfrm>
          <a:prstGeom prst="rect">
            <a:avLst/>
          </a:prstGeom>
        </p:spPr>
      </p:pic>
      <p:pic>
        <p:nvPicPr>
          <p:cNvPr id="9" name="Picture 4" descr="europas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95999" y="142256"/>
            <a:ext cx="1518047" cy="890588"/>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4" descr="image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31" y="1120345"/>
            <a:ext cx="1357044" cy="1410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5"/>
          <p:cNvGraphicFramePr/>
          <p:nvPr>
            <p:extLst>
              <p:ext uri="{D42A27DB-BD31-4B8C-83A1-F6EECF244321}">
                <p14:modId xmlns:p14="http://schemas.microsoft.com/office/powerpoint/2010/main" val="2651578149"/>
              </p:ext>
            </p:extLst>
          </p:nvPr>
        </p:nvGraphicFramePr>
        <p:xfrm>
          <a:off x="1818075" y="941671"/>
          <a:ext cx="6312024" cy="51588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2" descr="image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949" y="3955640"/>
            <a:ext cx="1366756" cy="131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1" y="372380"/>
            <a:ext cx="1496831" cy="430339"/>
          </a:xfrm>
          <a:prstGeom prst="rect">
            <a:avLst/>
          </a:prstGeom>
        </p:spPr>
      </p:pic>
      <p:pic>
        <p:nvPicPr>
          <p:cNvPr id="9" name="Picture 4" descr="europas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95999" y="142256"/>
            <a:ext cx="1518047" cy="890588"/>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Diagram 4"/>
          <p:cNvGraphicFramePr/>
          <p:nvPr>
            <p:extLst>
              <p:ext uri="{D42A27DB-BD31-4B8C-83A1-F6EECF244321}">
                <p14:modId xmlns:p14="http://schemas.microsoft.com/office/powerpoint/2010/main" val="831130273"/>
              </p:ext>
            </p:extLst>
          </p:nvPr>
        </p:nvGraphicFramePr>
        <p:xfrm>
          <a:off x="193704" y="1032844"/>
          <a:ext cx="8010729" cy="49298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753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1" y="372380"/>
            <a:ext cx="1496831" cy="430339"/>
          </a:xfrm>
          <a:prstGeom prst="rect">
            <a:avLst/>
          </a:prstGeom>
        </p:spPr>
      </p:pic>
      <p:pic>
        <p:nvPicPr>
          <p:cNvPr id="9" name="Picture 4" descr="europas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95999" y="142256"/>
            <a:ext cx="1518047" cy="890588"/>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p:cNvPicPr>
            <a:picLocks noChangeAspect="1"/>
          </p:cNvPicPr>
          <p:nvPr/>
        </p:nvPicPr>
        <p:blipFill>
          <a:blip r:embed="rId5"/>
          <a:stretch>
            <a:fillRect/>
          </a:stretch>
        </p:blipFill>
        <p:spPr>
          <a:xfrm>
            <a:off x="91745" y="1032843"/>
            <a:ext cx="4119403" cy="4538259"/>
          </a:xfrm>
          <a:prstGeom prst="rect">
            <a:avLst/>
          </a:prstGeom>
        </p:spPr>
      </p:pic>
      <p:sp>
        <p:nvSpPr>
          <p:cNvPr id="4" name="Rettangolo 3"/>
          <p:cNvSpPr/>
          <p:nvPr/>
        </p:nvSpPr>
        <p:spPr>
          <a:xfrm>
            <a:off x="206669" y="5632658"/>
            <a:ext cx="3666388" cy="307777"/>
          </a:xfrm>
          <a:prstGeom prst="rect">
            <a:avLst/>
          </a:prstGeom>
        </p:spPr>
        <p:txBody>
          <a:bodyPr wrap="none">
            <a:spAutoFit/>
          </a:bodyPr>
          <a:lstStyle/>
          <a:p>
            <a:r>
              <a:rPr lang="en-US" dirty="0">
                <a:solidFill>
                  <a:schemeClr val="accent1">
                    <a:lumMod val="50000"/>
                  </a:schemeClr>
                </a:solidFill>
              </a:rPr>
              <a:t>Mockup </a:t>
            </a:r>
            <a:r>
              <a:rPr lang="en-US" dirty="0" err="1">
                <a:solidFill>
                  <a:schemeClr val="accent1">
                    <a:lumMod val="50000"/>
                  </a:schemeClr>
                </a:solidFill>
              </a:rPr>
              <a:t>della</a:t>
            </a:r>
            <a:r>
              <a:rPr lang="en-US" dirty="0">
                <a:solidFill>
                  <a:schemeClr val="accent1">
                    <a:lumMod val="50000"/>
                  </a:schemeClr>
                </a:solidFill>
              </a:rPr>
              <a:t> </a:t>
            </a:r>
            <a:r>
              <a:rPr lang="en-US" dirty="0" err="1">
                <a:solidFill>
                  <a:schemeClr val="accent1">
                    <a:lumMod val="50000"/>
                  </a:schemeClr>
                </a:solidFill>
              </a:rPr>
              <a:t>nuova</a:t>
            </a:r>
            <a:r>
              <a:rPr lang="en-US" dirty="0">
                <a:solidFill>
                  <a:schemeClr val="accent1">
                    <a:lumMod val="50000"/>
                  </a:schemeClr>
                </a:solidFill>
              </a:rPr>
              <a:t> homepage di Europass</a:t>
            </a:r>
            <a:endParaRPr lang="it-IT" dirty="0">
              <a:solidFill>
                <a:schemeClr val="accent1">
                  <a:lumMod val="50000"/>
                </a:schemeClr>
              </a:solidFill>
            </a:endParaRPr>
          </a:p>
        </p:txBody>
      </p:sp>
      <p:pic>
        <p:nvPicPr>
          <p:cNvPr id="5" name="Immagine 4"/>
          <p:cNvPicPr>
            <a:picLocks noChangeAspect="1"/>
          </p:cNvPicPr>
          <p:nvPr/>
        </p:nvPicPr>
        <p:blipFill>
          <a:blip r:embed="rId6"/>
          <a:stretch>
            <a:fillRect/>
          </a:stretch>
        </p:blipFill>
        <p:spPr>
          <a:xfrm>
            <a:off x="4400862" y="1032844"/>
            <a:ext cx="3913184" cy="4538259"/>
          </a:xfrm>
          <a:prstGeom prst="rect">
            <a:avLst/>
          </a:prstGeom>
        </p:spPr>
      </p:pic>
      <p:sp>
        <p:nvSpPr>
          <p:cNvPr id="8" name="Rettangolo 7"/>
          <p:cNvSpPr/>
          <p:nvPr/>
        </p:nvSpPr>
        <p:spPr>
          <a:xfrm>
            <a:off x="4211148" y="5632658"/>
            <a:ext cx="4572000" cy="738664"/>
          </a:xfrm>
          <a:prstGeom prst="rect">
            <a:avLst/>
          </a:prstGeom>
        </p:spPr>
        <p:txBody>
          <a:bodyPr>
            <a:spAutoFit/>
          </a:bodyPr>
          <a:lstStyle/>
          <a:p>
            <a:r>
              <a:rPr lang="en-US" dirty="0">
                <a:solidFill>
                  <a:schemeClr val="accent1">
                    <a:lumMod val="50000"/>
                  </a:schemeClr>
                </a:solidFill>
              </a:rPr>
              <a:t>Mockup </a:t>
            </a:r>
            <a:r>
              <a:rPr lang="en-US" dirty="0" err="1">
                <a:solidFill>
                  <a:schemeClr val="accent1">
                    <a:lumMod val="50000"/>
                  </a:schemeClr>
                </a:solidFill>
              </a:rPr>
              <a:t>della</a:t>
            </a:r>
            <a:r>
              <a:rPr lang="en-US" dirty="0">
                <a:solidFill>
                  <a:schemeClr val="accent1">
                    <a:lumMod val="50000"/>
                  </a:schemeClr>
                </a:solidFill>
              </a:rPr>
              <a:t> </a:t>
            </a:r>
            <a:r>
              <a:rPr lang="en-US" dirty="0" err="1">
                <a:solidFill>
                  <a:schemeClr val="accent1">
                    <a:lumMod val="50000"/>
                  </a:schemeClr>
                </a:solidFill>
              </a:rPr>
              <a:t>sezione</a:t>
            </a:r>
            <a:r>
              <a:rPr lang="en-US" dirty="0">
                <a:solidFill>
                  <a:schemeClr val="accent1">
                    <a:lumMod val="50000"/>
                  </a:schemeClr>
                </a:solidFill>
              </a:rPr>
              <a:t> "My Europass" dove </a:t>
            </a:r>
            <a:r>
              <a:rPr lang="en-US" dirty="0" err="1">
                <a:solidFill>
                  <a:schemeClr val="accent1">
                    <a:lumMod val="50000"/>
                  </a:schemeClr>
                </a:solidFill>
              </a:rPr>
              <a:t>l’utente</a:t>
            </a:r>
            <a:r>
              <a:rPr lang="en-US" dirty="0">
                <a:solidFill>
                  <a:schemeClr val="accent1">
                    <a:lumMod val="50000"/>
                  </a:schemeClr>
                </a:solidFill>
              </a:rPr>
              <a:t> può </a:t>
            </a:r>
            <a:r>
              <a:rPr lang="en-US" dirty="0" err="1">
                <a:solidFill>
                  <a:schemeClr val="accent1">
                    <a:lumMod val="50000"/>
                  </a:schemeClr>
                </a:solidFill>
              </a:rPr>
              <a:t>registrare</a:t>
            </a:r>
            <a:r>
              <a:rPr lang="en-US" dirty="0">
                <a:solidFill>
                  <a:schemeClr val="accent1">
                    <a:lumMod val="50000"/>
                  </a:schemeClr>
                </a:solidFill>
              </a:rPr>
              <a:t> le </a:t>
            </a:r>
            <a:r>
              <a:rPr lang="en-US" dirty="0" err="1">
                <a:solidFill>
                  <a:schemeClr val="accent1">
                    <a:lumMod val="50000"/>
                  </a:schemeClr>
                </a:solidFill>
              </a:rPr>
              <a:t>proprie</a:t>
            </a:r>
            <a:r>
              <a:rPr lang="en-US" dirty="0">
                <a:solidFill>
                  <a:schemeClr val="accent1">
                    <a:lumMod val="50000"/>
                  </a:schemeClr>
                </a:solidFill>
              </a:rPr>
              <a:t> skills e </a:t>
            </a:r>
            <a:r>
              <a:rPr lang="en-US" dirty="0" err="1">
                <a:solidFill>
                  <a:schemeClr val="accent1">
                    <a:lumMod val="50000"/>
                  </a:schemeClr>
                </a:solidFill>
              </a:rPr>
              <a:t>qualificazioni</a:t>
            </a:r>
            <a:endParaRPr lang="en-US" dirty="0">
              <a:solidFill>
                <a:schemeClr val="accent1">
                  <a:lumMod val="50000"/>
                </a:schemeClr>
              </a:solidFill>
            </a:endParaRPr>
          </a:p>
          <a:p>
            <a:r>
              <a:rPr lang="en-US" dirty="0">
                <a:solidFill>
                  <a:schemeClr val="accent1">
                    <a:lumMod val="50000"/>
                  </a:schemeClr>
                </a:solidFill>
              </a:rPr>
              <a:t>(Europass e-Profile)</a:t>
            </a:r>
            <a:endParaRPr lang="it-IT" dirty="0">
              <a:solidFill>
                <a:schemeClr val="accent1">
                  <a:lumMod val="50000"/>
                </a:schemeClr>
              </a:solidFill>
            </a:endParaRPr>
          </a:p>
        </p:txBody>
      </p:sp>
    </p:spTree>
    <p:extLst>
      <p:ext uri="{BB962C8B-B14F-4D97-AF65-F5344CB8AC3E}">
        <p14:creationId xmlns:p14="http://schemas.microsoft.com/office/powerpoint/2010/main" val="1035559057"/>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4597</TotalTime>
  <Words>564</Words>
  <Application>Microsoft Office PowerPoint</Application>
  <PresentationFormat>Presentazione su schermo (4:3)</PresentationFormat>
  <Paragraphs>97</Paragraphs>
  <Slides>12</Slides>
  <Notes>9</Notes>
  <HiddenSlides>0</HiddenSlides>
  <MMClips>0</MMClips>
  <ScaleCrop>false</ScaleCrop>
  <HeadingPairs>
    <vt:vector size="4" baseType="variant">
      <vt:variant>
        <vt:lpstr>Tema</vt:lpstr>
      </vt:variant>
      <vt:variant>
        <vt:i4>2</vt:i4>
      </vt:variant>
      <vt:variant>
        <vt:lpstr>Titoli diapositive</vt:lpstr>
      </vt:variant>
      <vt:variant>
        <vt:i4>12</vt:i4>
      </vt:variant>
    </vt:vector>
  </HeadingPairs>
  <TitlesOfParts>
    <vt:vector size="14" baseType="lpstr">
      <vt:lpstr>Tema di Office</vt:lpstr>
      <vt:lpstr>1_Tema di Office</vt:lpstr>
      <vt:lpstr>Presentazione standard di PowerPoint</vt:lpstr>
      <vt:lpstr>Dalla Decisione 2241/2004 alla nuova Decisione 646/2018</vt:lpstr>
      <vt:lpstr>Presentazione standard di PowerPoint</vt:lpstr>
      <vt:lpstr>         Il Portafoglio nasceva con 5 dispositivi  (Curriculum Vitae, Passaporto Lingue, Europass Mobilità, Supplemento al Diploma, Supplemento al Certificato)  nessun cambiamento, restyling attuali formati!   Documenti definiti a livello europeo e disponibili in formato cartaceo ed elettronico  documenti esclusivamente in formato digitale!   Approccio fondato sulle competenze in un’ottica di apprendimento permanente               potenziamento dell’approccio fondato su Learning outcomes collegamento con iniziative correlate (EQF, ESCO)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guarantee as a policy lever for improving PES functioning and quality services and offers to NEETs and jobseekers</dc:title>
  <dc:creator>giovanna sacco</dc:creator>
  <cp:lastModifiedBy>Azzarone Chiara</cp:lastModifiedBy>
  <cp:revision>384</cp:revision>
  <cp:lastPrinted>2017-11-20T11:53:45Z</cp:lastPrinted>
  <dcterms:modified xsi:type="dcterms:W3CDTF">2019-05-17T14:29:48Z</dcterms:modified>
</cp:coreProperties>
</file>