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6" r:id="rId2"/>
    <p:sldMasterId id="2147483680" r:id="rId3"/>
    <p:sldMasterId id="2147483682" r:id="rId4"/>
    <p:sldMasterId id="2147483684" r:id="rId5"/>
    <p:sldMasterId id="2147483686" r:id="rId6"/>
  </p:sldMasterIdLst>
  <p:notesMasterIdLst>
    <p:notesMasterId r:id="rId53"/>
  </p:notesMasterIdLst>
  <p:handoutMasterIdLst>
    <p:handoutMasterId r:id="rId54"/>
  </p:handoutMasterIdLst>
  <p:sldIdLst>
    <p:sldId id="338" r:id="rId7"/>
    <p:sldId id="333" r:id="rId8"/>
    <p:sldId id="334" r:id="rId9"/>
    <p:sldId id="335" r:id="rId10"/>
    <p:sldId id="336" r:id="rId11"/>
    <p:sldId id="339" r:id="rId12"/>
    <p:sldId id="343" r:id="rId13"/>
    <p:sldId id="344" r:id="rId14"/>
    <p:sldId id="345" r:id="rId15"/>
    <p:sldId id="349" r:id="rId16"/>
    <p:sldId id="350" r:id="rId17"/>
    <p:sldId id="351" r:id="rId18"/>
    <p:sldId id="352" r:id="rId19"/>
    <p:sldId id="354" r:id="rId20"/>
    <p:sldId id="356" r:id="rId21"/>
    <p:sldId id="355" r:id="rId22"/>
    <p:sldId id="359" r:id="rId23"/>
    <p:sldId id="360" r:id="rId24"/>
    <p:sldId id="361" r:id="rId25"/>
    <p:sldId id="364" r:id="rId26"/>
    <p:sldId id="368" r:id="rId27"/>
    <p:sldId id="370" r:id="rId28"/>
    <p:sldId id="292" r:id="rId29"/>
    <p:sldId id="317" r:id="rId30"/>
    <p:sldId id="302" r:id="rId31"/>
    <p:sldId id="328" r:id="rId32"/>
    <p:sldId id="305" r:id="rId33"/>
    <p:sldId id="301" r:id="rId34"/>
    <p:sldId id="306" r:id="rId35"/>
    <p:sldId id="307" r:id="rId36"/>
    <p:sldId id="293" r:id="rId37"/>
    <p:sldId id="319" r:id="rId38"/>
    <p:sldId id="375" r:id="rId39"/>
    <p:sldId id="376" r:id="rId40"/>
    <p:sldId id="379" r:id="rId41"/>
    <p:sldId id="381" r:id="rId42"/>
    <p:sldId id="382" r:id="rId43"/>
    <p:sldId id="383" r:id="rId44"/>
    <p:sldId id="387" r:id="rId45"/>
    <p:sldId id="388" r:id="rId46"/>
    <p:sldId id="389" r:id="rId47"/>
    <p:sldId id="390" r:id="rId48"/>
    <p:sldId id="391" r:id="rId49"/>
    <p:sldId id="392" r:id="rId50"/>
    <p:sldId id="372" r:id="rId51"/>
    <p:sldId id="322" r:id="rId52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zione predefinita" id="{A184E66C-49F2-47EF-A82D-0C53EBD52A3F}">
          <p14:sldIdLst>
            <p14:sldId id="338"/>
            <p14:sldId id="333"/>
            <p14:sldId id="334"/>
            <p14:sldId id="335"/>
            <p14:sldId id="336"/>
            <p14:sldId id="339"/>
            <p14:sldId id="343"/>
            <p14:sldId id="344"/>
            <p14:sldId id="345"/>
            <p14:sldId id="349"/>
            <p14:sldId id="350"/>
            <p14:sldId id="351"/>
            <p14:sldId id="352"/>
            <p14:sldId id="354"/>
            <p14:sldId id="356"/>
            <p14:sldId id="355"/>
            <p14:sldId id="359"/>
            <p14:sldId id="360"/>
            <p14:sldId id="361"/>
            <p14:sldId id="364"/>
            <p14:sldId id="368"/>
            <p14:sldId id="370"/>
            <p14:sldId id="292"/>
            <p14:sldId id="317"/>
            <p14:sldId id="302"/>
            <p14:sldId id="328"/>
            <p14:sldId id="305"/>
            <p14:sldId id="301"/>
          </p14:sldIdLst>
        </p14:section>
        <p14:section name="Sezione senza titolo" id="{3E603D21-34E6-4107-97B7-FA47D8F9B29E}">
          <p14:sldIdLst>
            <p14:sldId id="306"/>
            <p14:sldId id="307"/>
            <p14:sldId id="293"/>
            <p14:sldId id="319"/>
            <p14:sldId id="375"/>
            <p14:sldId id="376"/>
            <p14:sldId id="379"/>
            <p14:sldId id="381"/>
            <p14:sldId id="382"/>
            <p14:sldId id="383"/>
            <p14:sldId id="387"/>
            <p14:sldId id="388"/>
            <p14:sldId id="389"/>
            <p14:sldId id="390"/>
            <p14:sldId id="391"/>
            <p14:sldId id="392"/>
            <p14:sldId id="372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mani Tiziana" initials="GT" lastIdx="0" clrIdx="0">
    <p:extLst>
      <p:ext uri="{19B8F6BF-5375-455C-9EA6-DF929625EA0E}">
        <p15:presenceInfo xmlns:p15="http://schemas.microsoft.com/office/powerpoint/2012/main" userId="S-1-5-21-823518204-725345543-682003330-33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CC3300"/>
    <a:srgbClr val="008000"/>
    <a:srgbClr val="FF6600"/>
    <a:srgbClr val="6A1050"/>
    <a:srgbClr val="999999"/>
    <a:srgbClr val="1F14AC"/>
    <a:srgbClr val="CC66FF"/>
    <a:srgbClr val="CE16A2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40" autoAdjust="0"/>
    <p:restoredTop sz="95250" autoAdjust="0"/>
  </p:normalViewPr>
  <p:slideViewPr>
    <p:cSldViewPr snapToGrid="0">
      <p:cViewPr varScale="1">
        <p:scale>
          <a:sx n="113" d="100"/>
          <a:sy n="113" d="100"/>
        </p:scale>
        <p:origin x="1410" y="96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212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56DCB7-638D-4576-BEB0-DD5AC5585433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FE4A71-AAA7-4A75-88AF-65B72AA0A376}">
      <dgm:prSet phldrT="[Testo]" custT="1"/>
      <dgm:spPr/>
      <dgm:t>
        <a:bodyPr/>
        <a:lstStyle/>
        <a:p>
          <a:r>
            <a:rPr lang="it-IT" sz="1400" dirty="0"/>
            <a:t>Livello 1</a:t>
          </a:r>
          <a:endParaRPr lang="en-GB" sz="1400" dirty="0"/>
        </a:p>
      </dgm:t>
    </dgm:pt>
    <dgm:pt modelId="{1BE62BBF-31D7-45B9-93D5-D1BCC3A873CF}" type="parTrans" cxnId="{E510E4F5-DFBD-4649-A359-2B455A2D396E}">
      <dgm:prSet/>
      <dgm:spPr/>
      <dgm:t>
        <a:bodyPr/>
        <a:lstStyle/>
        <a:p>
          <a:endParaRPr lang="en-GB" sz="1400"/>
        </a:p>
      </dgm:t>
    </dgm:pt>
    <dgm:pt modelId="{14BB044B-0C36-4F79-9688-898C2A6B8FD6}" type="sibTrans" cxnId="{E510E4F5-DFBD-4649-A359-2B455A2D396E}">
      <dgm:prSet/>
      <dgm:spPr/>
      <dgm:t>
        <a:bodyPr/>
        <a:lstStyle/>
        <a:p>
          <a:endParaRPr lang="en-GB" sz="1400"/>
        </a:p>
      </dgm:t>
    </dgm:pt>
    <dgm:pt modelId="{36A416F5-9ACC-4783-AE88-AEA1D749236C}">
      <dgm:prSet phldrT="[Testo]" custT="1"/>
      <dgm:spPr/>
      <dgm:t>
        <a:bodyPr/>
        <a:lstStyle/>
        <a:p>
          <a:r>
            <a:rPr lang="it-IT" sz="1400" dirty="0"/>
            <a:t>Livello 2</a:t>
          </a:r>
          <a:endParaRPr lang="en-GB" sz="1400" dirty="0"/>
        </a:p>
      </dgm:t>
    </dgm:pt>
    <dgm:pt modelId="{151298C2-276A-4D9B-8E3B-1C9D8256F416}" type="parTrans" cxnId="{10DAFB82-28A5-4FE2-9185-D03272A984CE}">
      <dgm:prSet/>
      <dgm:spPr/>
      <dgm:t>
        <a:bodyPr/>
        <a:lstStyle/>
        <a:p>
          <a:endParaRPr lang="en-GB" sz="1400"/>
        </a:p>
      </dgm:t>
    </dgm:pt>
    <dgm:pt modelId="{35295253-8810-4352-BB36-8C08E4E553F2}" type="sibTrans" cxnId="{10DAFB82-28A5-4FE2-9185-D03272A984CE}">
      <dgm:prSet/>
      <dgm:spPr/>
      <dgm:t>
        <a:bodyPr/>
        <a:lstStyle/>
        <a:p>
          <a:endParaRPr lang="en-GB" sz="1400"/>
        </a:p>
      </dgm:t>
    </dgm:pt>
    <dgm:pt modelId="{EAC19FF5-FA6D-470C-8287-9585DB1F20D8}">
      <dgm:prSet phldrT="[Testo]" custT="1"/>
      <dgm:spPr/>
      <dgm:t>
        <a:bodyPr/>
        <a:lstStyle/>
        <a:p>
          <a:r>
            <a:rPr lang="it-IT" sz="1400" dirty="0"/>
            <a:t>Livello 3</a:t>
          </a:r>
          <a:endParaRPr lang="en-GB" sz="1400" dirty="0"/>
        </a:p>
      </dgm:t>
    </dgm:pt>
    <dgm:pt modelId="{33656385-C14F-4FBB-BE84-CA5C2611E5AD}" type="parTrans" cxnId="{4E10C8D6-82CC-4BB6-B787-7F1029BB84F4}">
      <dgm:prSet/>
      <dgm:spPr/>
      <dgm:t>
        <a:bodyPr/>
        <a:lstStyle/>
        <a:p>
          <a:endParaRPr lang="en-GB" sz="1400"/>
        </a:p>
      </dgm:t>
    </dgm:pt>
    <dgm:pt modelId="{1A5E5D48-D9E1-4034-8BCD-60F5DA0A6DC7}" type="sibTrans" cxnId="{4E10C8D6-82CC-4BB6-B787-7F1029BB84F4}">
      <dgm:prSet/>
      <dgm:spPr/>
      <dgm:t>
        <a:bodyPr/>
        <a:lstStyle/>
        <a:p>
          <a:endParaRPr lang="en-GB" sz="1400"/>
        </a:p>
      </dgm:t>
    </dgm:pt>
    <dgm:pt modelId="{C1296C7D-9C0E-4C66-98A2-25DB66703580}">
      <dgm:prSet phldrT="[Testo]" custT="1"/>
      <dgm:spPr/>
      <dgm:t>
        <a:bodyPr/>
        <a:lstStyle/>
        <a:p>
          <a:r>
            <a:rPr lang="it-IT" sz="1400" dirty="0"/>
            <a:t>Livello 4</a:t>
          </a:r>
          <a:endParaRPr lang="en-GB" sz="1400" dirty="0"/>
        </a:p>
      </dgm:t>
    </dgm:pt>
    <dgm:pt modelId="{98B816E1-1CFA-4013-B302-139CEB25B6B5}" type="parTrans" cxnId="{CA62EFAC-170D-4DBC-BAAF-CE4119120A01}">
      <dgm:prSet/>
      <dgm:spPr/>
      <dgm:t>
        <a:bodyPr/>
        <a:lstStyle/>
        <a:p>
          <a:endParaRPr lang="en-GB" sz="1400"/>
        </a:p>
      </dgm:t>
    </dgm:pt>
    <dgm:pt modelId="{B42BCE63-2105-432C-BD96-F89FF28BF130}" type="sibTrans" cxnId="{CA62EFAC-170D-4DBC-BAAF-CE4119120A01}">
      <dgm:prSet/>
      <dgm:spPr/>
      <dgm:t>
        <a:bodyPr/>
        <a:lstStyle/>
        <a:p>
          <a:endParaRPr lang="en-GB" sz="1400"/>
        </a:p>
      </dgm:t>
    </dgm:pt>
    <dgm:pt modelId="{71D0C73E-1C91-4C07-B272-F20F2F6DAF09}">
      <dgm:prSet phldrT="[Testo]" custT="1"/>
      <dgm:spPr/>
      <dgm:t>
        <a:bodyPr/>
        <a:lstStyle/>
        <a:p>
          <a:r>
            <a:rPr lang="it-IT" sz="1400" dirty="0"/>
            <a:t>Livello 5</a:t>
          </a:r>
          <a:endParaRPr lang="en-GB" sz="1400" dirty="0"/>
        </a:p>
      </dgm:t>
    </dgm:pt>
    <dgm:pt modelId="{1269AD21-07ED-48A6-A168-EE4B765E649D}" type="parTrans" cxnId="{75D7B273-334E-4EEE-BF30-D175248E2A73}">
      <dgm:prSet/>
      <dgm:spPr/>
      <dgm:t>
        <a:bodyPr/>
        <a:lstStyle/>
        <a:p>
          <a:endParaRPr lang="en-GB" sz="1400"/>
        </a:p>
      </dgm:t>
    </dgm:pt>
    <dgm:pt modelId="{91289A9E-2907-44EA-B680-5641B65EB382}" type="sibTrans" cxnId="{75D7B273-334E-4EEE-BF30-D175248E2A73}">
      <dgm:prSet/>
      <dgm:spPr/>
      <dgm:t>
        <a:bodyPr/>
        <a:lstStyle/>
        <a:p>
          <a:endParaRPr lang="en-GB" sz="1400"/>
        </a:p>
      </dgm:t>
    </dgm:pt>
    <dgm:pt modelId="{8A1F8D2C-ED7B-4433-9749-67656C7271D5}">
      <dgm:prSet phldrT="[Testo]" custT="1"/>
      <dgm:spPr/>
      <dgm:t>
        <a:bodyPr/>
        <a:lstStyle/>
        <a:p>
          <a:r>
            <a:rPr lang="it-IT" sz="1400" dirty="0"/>
            <a:t>Livello 6</a:t>
          </a:r>
          <a:endParaRPr lang="en-GB" sz="1400" dirty="0"/>
        </a:p>
      </dgm:t>
    </dgm:pt>
    <dgm:pt modelId="{F06DCF04-B3BE-4078-AB77-1F21480EC009}" type="parTrans" cxnId="{73036F49-4FBF-439B-84BC-904F4B2FEF6C}">
      <dgm:prSet/>
      <dgm:spPr/>
      <dgm:t>
        <a:bodyPr/>
        <a:lstStyle/>
        <a:p>
          <a:endParaRPr lang="en-GB" sz="1400"/>
        </a:p>
      </dgm:t>
    </dgm:pt>
    <dgm:pt modelId="{38BFA185-FC1A-4F2A-A3F1-093A45A6443F}" type="sibTrans" cxnId="{73036F49-4FBF-439B-84BC-904F4B2FEF6C}">
      <dgm:prSet/>
      <dgm:spPr/>
      <dgm:t>
        <a:bodyPr/>
        <a:lstStyle/>
        <a:p>
          <a:endParaRPr lang="en-GB" sz="1400"/>
        </a:p>
      </dgm:t>
    </dgm:pt>
    <dgm:pt modelId="{ED13B54F-BCC6-4107-8166-18EA5A50DA69}">
      <dgm:prSet phldrT="[Testo]" custT="1"/>
      <dgm:spPr/>
      <dgm:t>
        <a:bodyPr/>
        <a:lstStyle/>
        <a:p>
          <a:r>
            <a:rPr lang="it-IT" sz="1400" dirty="0"/>
            <a:t>Livello 7 </a:t>
          </a:r>
          <a:endParaRPr lang="en-GB" sz="1400" dirty="0"/>
        </a:p>
      </dgm:t>
    </dgm:pt>
    <dgm:pt modelId="{65898548-68B7-4FBF-8F67-81C61A9564FE}" type="parTrans" cxnId="{48986834-49CA-4F77-AA3E-1B9B53C6A713}">
      <dgm:prSet/>
      <dgm:spPr/>
      <dgm:t>
        <a:bodyPr/>
        <a:lstStyle/>
        <a:p>
          <a:endParaRPr lang="en-GB" sz="1400"/>
        </a:p>
      </dgm:t>
    </dgm:pt>
    <dgm:pt modelId="{93EA3996-87CD-4609-818D-4C648DC53D9D}" type="sibTrans" cxnId="{48986834-49CA-4F77-AA3E-1B9B53C6A713}">
      <dgm:prSet/>
      <dgm:spPr/>
      <dgm:t>
        <a:bodyPr/>
        <a:lstStyle/>
        <a:p>
          <a:endParaRPr lang="en-GB" sz="1400"/>
        </a:p>
      </dgm:t>
    </dgm:pt>
    <dgm:pt modelId="{118474F5-47CB-423B-8ED9-EF3F8A6BACB2}">
      <dgm:prSet phldrT="[Testo]" custT="1"/>
      <dgm:spPr/>
      <dgm:t>
        <a:bodyPr/>
        <a:lstStyle/>
        <a:p>
          <a:r>
            <a:rPr lang="it-IT" sz="1400" dirty="0"/>
            <a:t>Livello 8</a:t>
          </a:r>
          <a:endParaRPr lang="en-GB" sz="1400" dirty="0"/>
        </a:p>
      </dgm:t>
    </dgm:pt>
    <dgm:pt modelId="{BF516663-0120-4DD3-9D20-FF6E145E791B}" type="parTrans" cxnId="{DC635022-E7AE-43FB-B801-275FA654E0AE}">
      <dgm:prSet/>
      <dgm:spPr/>
      <dgm:t>
        <a:bodyPr/>
        <a:lstStyle/>
        <a:p>
          <a:endParaRPr lang="en-GB" sz="1400"/>
        </a:p>
      </dgm:t>
    </dgm:pt>
    <dgm:pt modelId="{67B51E79-951F-4933-B146-9A1110AA401D}" type="sibTrans" cxnId="{DC635022-E7AE-43FB-B801-275FA654E0AE}">
      <dgm:prSet/>
      <dgm:spPr/>
      <dgm:t>
        <a:bodyPr/>
        <a:lstStyle/>
        <a:p>
          <a:endParaRPr lang="en-GB" sz="1400"/>
        </a:p>
      </dgm:t>
    </dgm:pt>
    <dgm:pt modelId="{1804F466-CB68-4C33-8845-68D9184AE260}" type="pres">
      <dgm:prSet presAssocID="{5056DCB7-638D-4576-BEB0-DD5AC558543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204FB1E1-B5BE-4EA0-A024-20063B55F1E6}" type="pres">
      <dgm:prSet presAssocID="{53FE4A71-AAA7-4A75-88AF-65B72AA0A376}" presName="composite" presStyleCnt="0"/>
      <dgm:spPr/>
    </dgm:pt>
    <dgm:pt modelId="{F168CFE7-ADDF-42FC-B454-73B43AA28CED}" type="pres">
      <dgm:prSet presAssocID="{53FE4A71-AAA7-4A75-88AF-65B72AA0A376}" presName="LShape" presStyleLbl="alignNode1" presStyleIdx="0" presStyleCnt="15"/>
      <dgm:spPr/>
    </dgm:pt>
    <dgm:pt modelId="{B4A4015D-5355-4C19-8EBA-24C47C955797}" type="pres">
      <dgm:prSet presAssocID="{53FE4A71-AAA7-4A75-88AF-65B72AA0A376}" presName="ParentText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019A1E-B6A8-4C9E-A270-7D92924FBA04}" type="pres">
      <dgm:prSet presAssocID="{53FE4A71-AAA7-4A75-88AF-65B72AA0A376}" presName="Triangle" presStyleLbl="alignNode1" presStyleIdx="1" presStyleCnt="15"/>
      <dgm:spPr/>
    </dgm:pt>
    <dgm:pt modelId="{C991CCD9-0722-4015-B50D-77E02DBEDBA4}" type="pres">
      <dgm:prSet presAssocID="{14BB044B-0C36-4F79-9688-898C2A6B8FD6}" presName="sibTrans" presStyleCnt="0"/>
      <dgm:spPr/>
    </dgm:pt>
    <dgm:pt modelId="{2E439A81-841F-4087-A486-D3F289EB6084}" type="pres">
      <dgm:prSet presAssocID="{14BB044B-0C36-4F79-9688-898C2A6B8FD6}" presName="space" presStyleCnt="0"/>
      <dgm:spPr/>
    </dgm:pt>
    <dgm:pt modelId="{307C3854-A5E5-4C58-BCCE-1C4EBBFEB689}" type="pres">
      <dgm:prSet presAssocID="{36A416F5-9ACC-4783-AE88-AEA1D749236C}" presName="composite" presStyleCnt="0"/>
      <dgm:spPr/>
    </dgm:pt>
    <dgm:pt modelId="{D62BFF81-3DD8-4388-A52A-3F5FA19EA7FC}" type="pres">
      <dgm:prSet presAssocID="{36A416F5-9ACC-4783-AE88-AEA1D749236C}" presName="LShape" presStyleLbl="alignNode1" presStyleIdx="2" presStyleCnt="15"/>
      <dgm:spPr/>
    </dgm:pt>
    <dgm:pt modelId="{1FC6B581-A47A-4534-896E-2AE83B8E55ED}" type="pres">
      <dgm:prSet presAssocID="{36A416F5-9ACC-4783-AE88-AEA1D749236C}" presName="ParentText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67EC06C-3A26-4B54-A7CB-AC9A8B6E4145}" type="pres">
      <dgm:prSet presAssocID="{36A416F5-9ACC-4783-AE88-AEA1D749236C}" presName="Triangle" presStyleLbl="alignNode1" presStyleIdx="3" presStyleCnt="15"/>
      <dgm:spPr/>
    </dgm:pt>
    <dgm:pt modelId="{4AA9130E-4071-4FE5-8407-5F7AAE8467AC}" type="pres">
      <dgm:prSet presAssocID="{35295253-8810-4352-BB36-8C08E4E553F2}" presName="sibTrans" presStyleCnt="0"/>
      <dgm:spPr/>
    </dgm:pt>
    <dgm:pt modelId="{634CBD9E-D218-418C-ACDD-3639ADD54287}" type="pres">
      <dgm:prSet presAssocID="{35295253-8810-4352-BB36-8C08E4E553F2}" presName="space" presStyleCnt="0"/>
      <dgm:spPr/>
    </dgm:pt>
    <dgm:pt modelId="{EF6C532C-7F8F-4145-9AFB-32CD136C22C8}" type="pres">
      <dgm:prSet presAssocID="{EAC19FF5-FA6D-470C-8287-9585DB1F20D8}" presName="composite" presStyleCnt="0"/>
      <dgm:spPr/>
    </dgm:pt>
    <dgm:pt modelId="{C3695C6E-9FAA-421D-928A-D0889E6FCEB0}" type="pres">
      <dgm:prSet presAssocID="{EAC19FF5-FA6D-470C-8287-9585DB1F20D8}" presName="LShape" presStyleLbl="alignNode1" presStyleIdx="4" presStyleCnt="15"/>
      <dgm:spPr/>
    </dgm:pt>
    <dgm:pt modelId="{6E103B22-A3CA-4315-B941-B82103B3122B}" type="pres">
      <dgm:prSet presAssocID="{EAC19FF5-FA6D-470C-8287-9585DB1F20D8}" presName="ParentText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D165422-68E2-479C-B804-76FEBEC68AA0}" type="pres">
      <dgm:prSet presAssocID="{EAC19FF5-FA6D-470C-8287-9585DB1F20D8}" presName="Triangle" presStyleLbl="alignNode1" presStyleIdx="5" presStyleCnt="15"/>
      <dgm:spPr/>
    </dgm:pt>
    <dgm:pt modelId="{95DEA116-085C-4B3A-8408-5FD7641B0321}" type="pres">
      <dgm:prSet presAssocID="{1A5E5D48-D9E1-4034-8BCD-60F5DA0A6DC7}" presName="sibTrans" presStyleCnt="0"/>
      <dgm:spPr/>
    </dgm:pt>
    <dgm:pt modelId="{586632E9-2E73-48D3-A2CD-EAFA0ADAC2D4}" type="pres">
      <dgm:prSet presAssocID="{1A5E5D48-D9E1-4034-8BCD-60F5DA0A6DC7}" presName="space" presStyleCnt="0"/>
      <dgm:spPr/>
    </dgm:pt>
    <dgm:pt modelId="{64663FD1-8607-4FC0-93F3-AD4375AA97CC}" type="pres">
      <dgm:prSet presAssocID="{C1296C7D-9C0E-4C66-98A2-25DB66703580}" presName="composite" presStyleCnt="0"/>
      <dgm:spPr/>
    </dgm:pt>
    <dgm:pt modelId="{CDA28531-C3AB-45E5-BB4C-1DDF67AE913C}" type="pres">
      <dgm:prSet presAssocID="{C1296C7D-9C0E-4C66-98A2-25DB66703580}" presName="LShape" presStyleLbl="alignNode1" presStyleIdx="6" presStyleCnt="15"/>
      <dgm:spPr/>
    </dgm:pt>
    <dgm:pt modelId="{A62C9952-BEB2-4E86-A7DB-37DE22B6D8F8}" type="pres">
      <dgm:prSet presAssocID="{C1296C7D-9C0E-4C66-98A2-25DB66703580}" presName="ParentText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57643B-9090-4034-A20F-ED589F2F8368}" type="pres">
      <dgm:prSet presAssocID="{C1296C7D-9C0E-4C66-98A2-25DB66703580}" presName="Triangle" presStyleLbl="alignNode1" presStyleIdx="7" presStyleCnt="15"/>
      <dgm:spPr/>
    </dgm:pt>
    <dgm:pt modelId="{8518780C-5EAD-4B96-8C49-D508336DDDB3}" type="pres">
      <dgm:prSet presAssocID="{B42BCE63-2105-432C-BD96-F89FF28BF130}" presName="sibTrans" presStyleCnt="0"/>
      <dgm:spPr/>
    </dgm:pt>
    <dgm:pt modelId="{E76172FC-9563-4C4F-B689-A87D58126957}" type="pres">
      <dgm:prSet presAssocID="{B42BCE63-2105-432C-BD96-F89FF28BF130}" presName="space" presStyleCnt="0"/>
      <dgm:spPr/>
    </dgm:pt>
    <dgm:pt modelId="{D5BE7142-28C0-487E-B627-6400EB773D9B}" type="pres">
      <dgm:prSet presAssocID="{71D0C73E-1C91-4C07-B272-F20F2F6DAF09}" presName="composite" presStyleCnt="0"/>
      <dgm:spPr/>
    </dgm:pt>
    <dgm:pt modelId="{E8EDB583-08A5-4385-A1AA-DCAB81D2F960}" type="pres">
      <dgm:prSet presAssocID="{71D0C73E-1C91-4C07-B272-F20F2F6DAF09}" presName="LShape" presStyleLbl="alignNode1" presStyleIdx="8" presStyleCnt="15"/>
      <dgm:spPr/>
    </dgm:pt>
    <dgm:pt modelId="{BF5D1FCE-6831-4B88-8F4F-844A17459B12}" type="pres">
      <dgm:prSet presAssocID="{71D0C73E-1C91-4C07-B272-F20F2F6DAF09}" presName="ParentText" presStyleLbl="revTx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C1941FB-C1D3-4952-8EDE-E113E311049F}" type="pres">
      <dgm:prSet presAssocID="{71D0C73E-1C91-4C07-B272-F20F2F6DAF09}" presName="Triangle" presStyleLbl="alignNode1" presStyleIdx="9" presStyleCnt="15"/>
      <dgm:spPr/>
    </dgm:pt>
    <dgm:pt modelId="{264687D2-4B51-4B82-A230-DE350381B714}" type="pres">
      <dgm:prSet presAssocID="{91289A9E-2907-44EA-B680-5641B65EB382}" presName="sibTrans" presStyleCnt="0"/>
      <dgm:spPr/>
    </dgm:pt>
    <dgm:pt modelId="{8C336CE8-197E-400E-875A-CFAF82D2E602}" type="pres">
      <dgm:prSet presAssocID="{91289A9E-2907-44EA-B680-5641B65EB382}" presName="space" presStyleCnt="0"/>
      <dgm:spPr/>
    </dgm:pt>
    <dgm:pt modelId="{AEF2FF11-EECE-4226-B170-8963161F2F5E}" type="pres">
      <dgm:prSet presAssocID="{8A1F8D2C-ED7B-4433-9749-67656C7271D5}" presName="composite" presStyleCnt="0"/>
      <dgm:spPr/>
    </dgm:pt>
    <dgm:pt modelId="{2E0DF8E8-ABCC-46A4-9DDF-83063A8B70A6}" type="pres">
      <dgm:prSet presAssocID="{8A1F8D2C-ED7B-4433-9749-67656C7271D5}" presName="LShape" presStyleLbl="alignNode1" presStyleIdx="10" presStyleCnt="15"/>
      <dgm:spPr/>
    </dgm:pt>
    <dgm:pt modelId="{079CC434-61F3-42D4-9F89-B4081445735D}" type="pres">
      <dgm:prSet presAssocID="{8A1F8D2C-ED7B-4433-9749-67656C7271D5}" presName="ParentText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7A193F-D605-428D-B8BA-AA475648E7AD}" type="pres">
      <dgm:prSet presAssocID="{8A1F8D2C-ED7B-4433-9749-67656C7271D5}" presName="Triangle" presStyleLbl="alignNode1" presStyleIdx="11" presStyleCnt="15"/>
      <dgm:spPr/>
    </dgm:pt>
    <dgm:pt modelId="{ACD9DBC5-7D16-4EDB-891D-AB72FF331C7A}" type="pres">
      <dgm:prSet presAssocID="{38BFA185-FC1A-4F2A-A3F1-093A45A6443F}" presName="sibTrans" presStyleCnt="0"/>
      <dgm:spPr/>
    </dgm:pt>
    <dgm:pt modelId="{DFE6C99A-BC92-4221-B0C0-09CAFA04C323}" type="pres">
      <dgm:prSet presAssocID="{38BFA185-FC1A-4F2A-A3F1-093A45A6443F}" presName="space" presStyleCnt="0"/>
      <dgm:spPr/>
    </dgm:pt>
    <dgm:pt modelId="{55855F18-7626-4D22-970F-3EDA8147949E}" type="pres">
      <dgm:prSet presAssocID="{ED13B54F-BCC6-4107-8166-18EA5A50DA69}" presName="composite" presStyleCnt="0"/>
      <dgm:spPr/>
    </dgm:pt>
    <dgm:pt modelId="{BE5C95DA-3705-49C6-AD5B-F01F08F18E03}" type="pres">
      <dgm:prSet presAssocID="{ED13B54F-BCC6-4107-8166-18EA5A50DA69}" presName="LShape" presStyleLbl="alignNode1" presStyleIdx="12" presStyleCnt="15"/>
      <dgm:spPr/>
    </dgm:pt>
    <dgm:pt modelId="{E302338A-6D2A-415A-AD92-096BD02730FD}" type="pres">
      <dgm:prSet presAssocID="{ED13B54F-BCC6-4107-8166-18EA5A50DA69}" presName="ParentText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FDBBDA7-E564-46F6-9B86-3F4340F1F9AF}" type="pres">
      <dgm:prSet presAssocID="{ED13B54F-BCC6-4107-8166-18EA5A50DA69}" presName="Triangle" presStyleLbl="alignNode1" presStyleIdx="13" presStyleCnt="15"/>
      <dgm:spPr/>
    </dgm:pt>
    <dgm:pt modelId="{6214F5DA-E59B-44BC-A54F-C543BDF023F5}" type="pres">
      <dgm:prSet presAssocID="{93EA3996-87CD-4609-818D-4C648DC53D9D}" presName="sibTrans" presStyleCnt="0"/>
      <dgm:spPr/>
    </dgm:pt>
    <dgm:pt modelId="{E019DCB1-DE56-4C30-B189-9485D16FAA95}" type="pres">
      <dgm:prSet presAssocID="{93EA3996-87CD-4609-818D-4C648DC53D9D}" presName="space" presStyleCnt="0"/>
      <dgm:spPr/>
    </dgm:pt>
    <dgm:pt modelId="{D3C0E195-62B1-4353-B81F-F027DC8377DC}" type="pres">
      <dgm:prSet presAssocID="{118474F5-47CB-423B-8ED9-EF3F8A6BACB2}" presName="composite" presStyleCnt="0"/>
      <dgm:spPr/>
    </dgm:pt>
    <dgm:pt modelId="{A6CEC239-DC40-4C39-A447-E9676479F90E}" type="pres">
      <dgm:prSet presAssocID="{118474F5-47CB-423B-8ED9-EF3F8A6BACB2}" presName="LShape" presStyleLbl="alignNode1" presStyleIdx="14" presStyleCnt="15"/>
      <dgm:spPr/>
    </dgm:pt>
    <dgm:pt modelId="{9AF60E62-6950-49E5-B190-36808A3580F6}" type="pres">
      <dgm:prSet presAssocID="{118474F5-47CB-423B-8ED9-EF3F8A6BACB2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C2D5155-546A-4655-97E6-90833D0EF963}" type="presOf" srcId="{53FE4A71-AAA7-4A75-88AF-65B72AA0A376}" destId="{B4A4015D-5355-4C19-8EBA-24C47C955797}" srcOrd="0" destOrd="0" presId="urn:microsoft.com/office/officeart/2009/3/layout/StepUpProcess"/>
    <dgm:cxn modelId="{75D7B273-334E-4EEE-BF30-D175248E2A73}" srcId="{5056DCB7-638D-4576-BEB0-DD5AC5585433}" destId="{71D0C73E-1C91-4C07-B272-F20F2F6DAF09}" srcOrd="4" destOrd="0" parTransId="{1269AD21-07ED-48A6-A168-EE4B765E649D}" sibTransId="{91289A9E-2907-44EA-B680-5641B65EB382}"/>
    <dgm:cxn modelId="{9936B671-74D3-4FEC-A6F5-1FB5163AF1CA}" type="presOf" srcId="{36A416F5-9ACC-4783-AE88-AEA1D749236C}" destId="{1FC6B581-A47A-4534-896E-2AE83B8E55ED}" srcOrd="0" destOrd="0" presId="urn:microsoft.com/office/officeart/2009/3/layout/StepUpProcess"/>
    <dgm:cxn modelId="{FC755AC6-2535-417D-9D3A-CADBFEFE17EE}" type="presOf" srcId="{5056DCB7-638D-4576-BEB0-DD5AC5585433}" destId="{1804F466-CB68-4C33-8845-68D9184AE260}" srcOrd="0" destOrd="0" presId="urn:microsoft.com/office/officeart/2009/3/layout/StepUpProcess"/>
    <dgm:cxn modelId="{10DAFB82-28A5-4FE2-9185-D03272A984CE}" srcId="{5056DCB7-638D-4576-BEB0-DD5AC5585433}" destId="{36A416F5-9ACC-4783-AE88-AEA1D749236C}" srcOrd="1" destOrd="0" parTransId="{151298C2-276A-4D9B-8E3B-1C9D8256F416}" sibTransId="{35295253-8810-4352-BB36-8C08E4E553F2}"/>
    <dgm:cxn modelId="{E510E4F5-DFBD-4649-A359-2B455A2D396E}" srcId="{5056DCB7-638D-4576-BEB0-DD5AC5585433}" destId="{53FE4A71-AAA7-4A75-88AF-65B72AA0A376}" srcOrd="0" destOrd="0" parTransId="{1BE62BBF-31D7-45B9-93D5-D1BCC3A873CF}" sibTransId="{14BB044B-0C36-4F79-9688-898C2A6B8FD6}"/>
    <dgm:cxn modelId="{73036F49-4FBF-439B-84BC-904F4B2FEF6C}" srcId="{5056DCB7-638D-4576-BEB0-DD5AC5585433}" destId="{8A1F8D2C-ED7B-4433-9749-67656C7271D5}" srcOrd="5" destOrd="0" parTransId="{F06DCF04-B3BE-4078-AB77-1F21480EC009}" sibTransId="{38BFA185-FC1A-4F2A-A3F1-093A45A6443F}"/>
    <dgm:cxn modelId="{CA62EFAC-170D-4DBC-BAAF-CE4119120A01}" srcId="{5056DCB7-638D-4576-BEB0-DD5AC5585433}" destId="{C1296C7D-9C0E-4C66-98A2-25DB66703580}" srcOrd="3" destOrd="0" parTransId="{98B816E1-1CFA-4013-B302-139CEB25B6B5}" sibTransId="{B42BCE63-2105-432C-BD96-F89FF28BF130}"/>
    <dgm:cxn modelId="{DE2F587A-2478-40F3-8A47-290B0145D11E}" type="presOf" srcId="{ED13B54F-BCC6-4107-8166-18EA5A50DA69}" destId="{E302338A-6D2A-415A-AD92-096BD02730FD}" srcOrd="0" destOrd="0" presId="urn:microsoft.com/office/officeart/2009/3/layout/StepUpProcess"/>
    <dgm:cxn modelId="{676AD10C-B54C-4B9C-A106-F2DD3E4B937B}" type="presOf" srcId="{C1296C7D-9C0E-4C66-98A2-25DB66703580}" destId="{A62C9952-BEB2-4E86-A7DB-37DE22B6D8F8}" srcOrd="0" destOrd="0" presId="urn:microsoft.com/office/officeart/2009/3/layout/StepUpProcess"/>
    <dgm:cxn modelId="{1BEDC54C-8794-472A-982B-906C6209337D}" type="presOf" srcId="{118474F5-47CB-423B-8ED9-EF3F8A6BACB2}" destId="{9AF60E62-6950-49E5-B190-36808A3580F6}" srcOrd="0" destOrd="0" presId="urn:microsoft.com/office/officeart/2009/3/layout/StepUpProcess"/>
    <dgm:cxn modelId="{4E10C8D6-82CC-4BB6-B787-7F1029BB84F4}" srcId="{5056DCB7-638D-4576-BEB0-DD5AC5585433}" destId="{EAC19FF5-FA6D-470C-8287-9585DB1F20D8}" srcOrd="2" destOrd="0" parTransId="{33656385-C14F-4FBB-BE84-CA5C2611E5AD}" sibTransId="{1A5E5D48-D9E1-4034-8BCD-60F5DA0A6DC7}"/>
    <dgm:cxn modelId="{E45EAAEE-3C98-49AA-B38B-F35CB6F64EFF}" type="presOf" srcId="{71D0C73E-1C91-4C07-B272-F20F2F6DAF09}" destId="{BF5D1FCE-6831-4B88-8F4F-844A17459B12}" srcOrd="0" destOrd="0" presId="urn:microsoft.com/office/officeart/2009/3/layout/StepUpProcess"/>
    <dgm:cxn modelId="{AF96B221-8B0A-4A2D-9D04-1697F8E60F45}" type="presOf" srcId="{EAC19FF5-FA6D-470C-8287-9585DB1F20D8}" destId="{6E103B22-A3CA-4315-B941-B82103B3122B}" srcOrd="0" destOrd="0" presId="urn:microsoft.com/office/officeart/2009/3/layout/StepUpProcess"/>
    <dgm:cxn modelId="{0327AC25-17A9-48D7-866F-E707D8401AE5}" type="presOf" srcId="{8A1F8D2C-ED7B-4433-9749-67656C7271D5}" destId="{079CC434-61F3-42D4-9F89-B4081445735D}" srcOrd="0" destOrd="0" presId="urn:microsoft.com/office/officeart/2009/3/layout/StepUpProcess"/>
    <dgm:cxn modelId="{DC635022-E7AE-43FB-B801-275FA654E0AE}" srcId="{5056DCB7-638D-4576-BEB0-DD5AC5585433}" destId="{118474F5-47CB-423B-8ED9-EF3F8A6BACB2}" srcOrd="7" destOrd="0" parTransId="{BF516663-0120-4DD3-9D20-FF6E145E791B}" sibTransId="{67B51E79-951F-4933-B146-9A1110AA401D}"/>
    <dgm:cxn modelId="{48986834-49CA-4F77-AA3E-1B9B53C6A713}" srcId="{5056DCB7-638D-4576-BEB0-DD5AC5585433}" destId="{ED13B54F-BCC6-4107-8166-18EA5A50DA69}" srcOrd="6" destOrd="0" parTransId="{65898548-68B7-4FBF-8F67-81C61A9564FE}" sibTransId="{93EA3996-87CD-4609-818D-4C648DC53D9D}"/>
    <dgm:cxn modelId="{60D6E867-6F8C-4B28-BDC8-931FD469B418}" type="presParOf" srcId="{1804F466-CB68-4C33-8845-68D9184AE260}" destId="{204FB1E1-B5BE-4EA0-A024-20063B55F1E6}" srcOrd="0" destOrd="0" presId="urn:microsoft.com/office/officeart/2009/3/layout/StepUpProcess"/>
    <dgm:cxn modelId="{CD5A479E-234F-412F-A951-09123B9D99B7}" type="presParOf" srcId="{204FB1E1-B5BE-4EA0-A024-20063B55F1E6}" destId="{F168CFE7-ADDF-42FC-B454-73B43AA28CED}" srcOrd="0" destOrd="0" presId="urn:microsoft.com/office/officeart/2009/3/layout/StepUpProcess"/>
    <dgm:cxn modelId="{0DDA3720-CB59-4579-B44B-43F5C0E35FA4}" type="presParOf" srcId="{204FB1E1-B5BE-4EA0-A024-20063B55F1E6}" destId="{B4A4015D-5355-4C19-8EBA-24C47C955797}" srcOrd="1" destOrd="0" presId="urn:microsoft.com/office/officeart/2009/3/layout/StepUpProcess"/>
    <dgm:cxn modelId="{ABFE0AF6-32C4-464A-9E8A-0918F14EC337}" type="presParOf" srcId="{204FB1E1-B5BE-4EA0-A024-20063B55F1E6}" destId="{C1019A1E-B6A8-4C9E-A270-7D92924FBA04}" srcOrd="2" destOrd="0" presId="urn:microsoft.com/office/officeart/2009/3/layout/StepUpProcess"/>
    <dgm:cxn modelId="{346FFE13-5B22-4B66-81BF-0A785ED42C56}" type="presParOf" srcId="{1804F466-CB68-4C33-8845-68D9184AE260}" destId="{C991CCD9-0722-4015-B50D-77E02DBEDBA4}" srcOrd="1" destOrd="0" presId="urn:microsoft.com/office/officeart/2009/3/layout/StepUpProcess"/>
    <dgm:cxn modelId="{1B3E8533-5A32-4931-9072-9E33B6EAAE53}" type="presParOf" srcId="{C991CCD9-0722-4015-B50D-77E02DBEDBA4}" destId="{2E439A81-841F-4087-A486-D3F289EB6084}" srcOrd="0" destOrd="0" presId="urn:microsoft.com/office/officeart/2009/3/layout/StepUpProcess"/>
    <dgm:cxn modelId="{906EB29D-61BF-448B-B450-CEFF7C350617}" type="presParOf" srcId="{1804F466-CB68-4C33-8845-68D9184AE260}" destId="{307C3854-A5E5-4C58-BCCE-1C4EBBFEB689}" srcOrd="2" destOrd="0" presId="urn:microsoft.com/office/officeart/2009/3/layout/StepUpProcess"/>
    <dgm:cxn modelId="{27291657-7FDF-492C-8C5A-AE42791F860B}" type="presParOf" srcId="{307C3854-A5E5-4C58-BCCE-1C4EBBFEB689}" destId="{D62BFF81-3DD8-4388-A52A-3F5FA19EA7FC}" srcOrd="0" destOrd="0" presId="urn:microsoft.com/office/officeart/2009/3/layout/StepUpProcess"/>
    <dgm:cxn modelId="{D82BC121-3A56-4D00-ADAF-0CED868D230C}" type="presParOf" srcId="{307C3854-A5E5-4C58-BCCE-1C4EBBFEB689}" destId="{1FC6B581-A47A-4534-896E-2AE83B8E55ED}" srcOrd="1" destOrd="0" presId="urn:microsoft.com/office/officeart/2009/3/layout/StepUpProcess"/>
    <dgm:cxn modelId="{80D85E4E-AD79-4A1F-88B8-19B3ED341D95}" type="presParOf" srcId="{307C3854-A5E5-4C58-BCCE-1C4EBBFEB689}" destId="{C67EC06C-3A26-4B54-A7CB-AC9A8B6E4145}" srcOrd="2" destOrd="0" presId="urn:microsoft.com/office/officeart/2009/3/layout/StepUpProcess"/>
    <dgm:cxn modelId="{09D99521-65A2-4BB1-BFDF-7EEAE0E10C53}" type="presParOf" srcId="{1804F466-CB68-4C33-8845-68D9184AE260}" destId="{4AA9130E-4071-4FE5-8407-5F7AAE8467AC}" srcOrd="3" destOrd="0" presId="urn:microsoft.com/office/officeart/2009/3/layout/StepUpProcess"/>
    <dgm:cxn modelId="{2ADB16DF-9FCE-48F4-B45F-EB4EE4282311}" type="presParOf" srcId="{4AA9130E-4071-4FE5-8407-5F7AAE8467AC}" destId="{634CBD9E-D218-418C-ACDD-3639ADD54287}" srcOrd="0" destOrd="0" presId="urn:microsoft.com/office/officeart/2009/3/layout/StepUpProcess"/>
    <dgm:cxn modelId="{EF154637-9978-4C2C-B788-C77E7A4ADCD6}" type="presParOf" srcId="{1804F466-CB68-4C33-8845-68D9184AE260}" destId="{EF6C532C-7F8F-4145-9AFB-32CD136C22C8}" srcOrd="4" destOrd="0" presId="urn:microsoft.com/office/officeart/2009/3/layout/StepUpProcess"/>
    <dgm:cxn modelId="{C46D8531-6F88-41B7-A55D-302030866D03}" type="presParOf" srcId="{EF6C532C-7F8F-4145-9AFB-32CD136C22C8}" destId="{C3695C6E-9FAA-421D-928A-D0889E6FCEB0}" srcOrd="0" destOrd="0" presId="urn:microsoft.com/office/officeart/2009/3/layout/StepUpProcess"/>
    <dgm:cxn modelId="{2B25CBCF-7620-4806-89C6-3633EFD49507}" type="presParOf" srcId="{EF6C532C-7F8F-4145-9AFB-32CD136C22C8}" destId="{6E103B22-A3CA-4315-B941-B82103B3122B}" srcOrd="1" destOrd="0" presId="urn:microsoft.com/office/officeart/2009/3/layout/StepUpProcess"/>
    <dgm:cxn modelId="{2A3AF548-2456-4274-B91F-B810F32B0C93}" type="presParOf" srcId="{EF6C532C-7F8F-4145-9AFB-32CD136C22C8}" destId="{8D165422-68E2-479C-B804-76FEBEC68AA0}" srcOrd="2" destOrd="0" presId="urn:microsoft.com/office/officeart/2009/3/layout/StepUpProcess"/>
    <dgm:cxn modelId="{A9DB15B5-0E74-4F10-9C31-4ADA30312BF7}" type="presParOf" srcId="{1804F466-CB68-4C33-8845-68D9184AE260}" destId="{95DEA116-085C-4B3A-8408-5FD7641B0321}" srcOrd="5" destOrd="0" presId="urn:microsoft.com/office/officeart/2009/3/layout/StepUpProcess"/>
    <dgm:cxn modelId="{2CE74FAD-C09D-4F7D-B1BA-A0F15E036D5A}" type="presParOf" srcId="{95DEA116-085C-4B3A-8408-5FD7641B0321}" destId="{586632E9-2E73-48D3-A2CD-EAFA0ADAC2D4}" srcOrd="0" destOrd="0" presId="urn:microsoft.com/office/officeart/2009/3/layout/StepUpProcess"/>
    <dgm:cxn modelId="{8D9F7408-DD5C-4F24-ACC7-6411BC580493}" type="presParOf" srcId="{1804F466-CB68-4C33-8845-68D9184AE260}" destId="{64663FD1-8607-4FC0-93F3-AD4375AA97CC}" srcOrd="6" destOrd="0" presId="urn:microsoft.com/office/officeart/2009/3/layout/StepUpProcess"/>
    <dgm:cxn modelId="{20A6A2F4-34FA-4501-9D3C-6D4E23E0717B}" type="presParOf" srcId="{64663FD1-8607-4FC0-93F3-AD4375AA97CC}" destId="{CDA28531-C3AB-45E5-BB4C-1DDF67AE913C}" srcOrd="0" destOrd="0" presId="urn:microsoft.com/office/officeart/2009/3/layout/StepUpProcess"/>
    <dgm:cxn modelId="{17C3D338-D066-42F8-851E-98C3895E41B5}" type="presParOf" srcId="{64663FD1-8607-4FC0-93F3-AD4375AA97CC}" destId="{A62C9952-BEB2-4E86-A7DB-37DE22B6D8F8}" srcOrd="1" destOrd="0" presId="urn:microsoft.com/office/officeart/2009/3/layout/StepUpProcess"/>
    <dgm:cxn modelId="{0EC71D74-AF6E-42D1-8090-AC286F63C02A}" type="presParOf" srcId="{64663FD1-8607-4FC0-93F3-AD4375AA97CC}" destId="{9B57643B-9090-4034-A20F-ED589F2F8368}" srcOrd="2" destOrd="0" presId="urn:microsoft.com/office/officeart/2009/3/layout/StepUpProcess"/>
    <dgm:cxn modelId="{502C3CEA-0BFE-493A-9AEB-A3117AA16AE0}" type="presParOf" srcId="{1804F466-CB68-4C33-8845-68D9184AE260}" destId="{8518780C-5EAD-4B96-8C49-D508336DDDB3}" srcOrd="7" destOrd="0" presId="urn:microsoft.com/office/officeart/2009/3/layout/StepUpProcess"/>
    <dgm:cxn modelId="{DE030F5F-92C0-4E00-A15D-ECE1F9485657}" type="presParOf" srcId="{8518780C-5EAD-4B96-8C49-D508336DDDB3}" destId="{E76172FC-9563-4C4F-B689-A87D58126957}" srcOrd="0" destOrd="0" presId="urn:microsoft.com/office/officeart/2009/3/layout/StepUpProcess"/>
    <dgm:cxn modelId="{1195932A-4C6A-4C1C-B367-8CCB236A765D}" type="presParOf" srcId="{1804F466-CB68-4C33-8845-68D9184AE260}" destId="{D5BE7142-28C0-487E-B627-6400EB773D9B}" srcOrd="8" destOrd="0" presId="urn:microsoft.com/office/officeart/2009/3/layout/StepUpProcess"/>
    <dgm:cxn modelId="{0E0EE7CD-3873-4DCA-88DD-EE32AFE5235A}" type="presParOf" srcId="{D5BE7142-28C0-487E-B627-6400EB773D9B}" destId="{E8EDB583-08A5-4385-A1AA-DCAB81D2F960}" srcOrd="0" destOrd="0" presId="urn:microsoft.com/office/officeart/2009/3/layout/StepUpProcess"/>
    <dgm:cxn modelId="{0A06F1D4-F1FE-4FB7-A6DD-E98350DD6FD6}" type="presParOf" srcId="{D5BE7142-28C0-487E-B627-6400EB773D9B}" destId="{BF5D1FCE-6831-4B88-8F4F-844A17459B12}" srcOrd="1" destOrd="0" presId="urn:microsoft.com/office/officeart/2009/3/layout/StepUpProcess"/>
    <dgm:cxn modelId="{58D16DB7-4066-4DB9-B58E-C68C6165E83E}" type="presParOf" srcId="{D5BE7142-28C0-487E-B627-6400EB773D9B}" destId="{BC1941FB-C1D3-4952-8EDE-E113E311049F}" srcOrd="2" destOrd="0" presId="urn:microsoft.com/office/officeart/2009/3/layout/StepUpProcess"/>
    <dgm:cxn modelId="{3F470FEC-A44B-4C91-A061-B7AB2C3709A9}" type="presParOf" srcId="{1804F466-CB68-4C33-8845-68D9184AE260}" destId="{264687D2-4B51-4B82-A230-DE350381B714}" srcOrd="9" destOrd="0" presId="urn:microsoft.com/office/officeart/2009/3/layout/StepUpProcess"/>
    <dgm:cxn modelId="{8C4EF62C-1FF7-4C7D-9AC1-A94D49C17027}" type="presParOf" srcId="{264687D2-4B51-4B82-A230-DE350381B714}" destId="{8C336CE8-197E-400E-875A-CFAF82D2E602}" srcOrd="0" destOrd="0" presId="urn:microsoft.com/office/officeart/2009/3/layout/StepUpProcess"/>
    <dgm:cxn modelId="{99BD24E1-417C-4DE5-87F5-3BBF9FB526D2}" type="presParOf" srcId="{1804F466-CB68-4C33-8845-68D9184AE260}" destId="{AEF2FF11-EECE-4226-B170-8963161F2F5E}" srcOrd="10" destOrd="0" presId="urn:microsoft.com/office/officeart/2009/3/layout/StepUpProcess"/>
    <dgm:cxn modelId="{647992FF-A489-4F0A-961B-241AD19FF966}" type="presParOf" srcId="{AEF2FF11-EECE-4226-B170-8963161F2F5E}" destId="{2E0DF8E8-ABCC-46A4-9DDF-83063A8B70A6}" srcOrd="0" destOrd="0" presId="urn:microsoft.com/office/officeart/2009/3/layout/StepUpProcess"/>
    <dgm:cxn modelId="{FEB896E6-8A55-4951-89D9-F9321DD1D7DD}" type="presParOf" srcId="{AEF2FF11-EECE-4226-B170-8963161F2F5E}" destId="{079CC434-61F3-42D4-9F89-B4081445735D}" srcOrd="1" destOrd="0" presId="urn:microsoft.com/office/officeart/2009/3/layout/StepUpProcess"/>
    <dgm:cxn modelId="{2F15C807-90AB-440A-8A96-0C8D45247120}" type="presParOf" srcId="{AEF2FF11-EECE-4226-B170-8963161F2F5E}" destId="{FE7A193F-D605-428D-B8BA-AA475648E7AD}" srcOrd="2" destOrd="0" presId="urn:microsoft.com/office/officeart/2009/3/layout/StepUpProcess"/>
    <dgm:cxn modelId="{23B0AC5F-7601-4807-936C-533D783F55F9}" type="presParOf" srcId="{1804F466-CB68-4C33-8845-68D9184AE260}" destId="{ACD9DBC5-7D16-4EDB-891D-AB72FF331C7A}" srcOrd="11" destOrd="0" presId="urn:microsoft.com/office/officeart/2009/3/layout/StepUpProcess"/>
    <dgm:cxn modelId="{BE5B7FA4-CC0C-40C3-BAC2-DCFE75F38369}" type="presParOf" srcId="{ACD9DBC5-7D16-4EDB-891D-AB72FF331C7A}" destId="{DFE6C99A-BC92-4221-B0C0-09CAFA04C323}" srcOrd="0" destOrd="0" presId="urn:microsoft.com/office/officeart/2009/3/layout/StepUpProcess"/>
    <dgm:cxn modelId="{A41CE360-0FAA-40FD-9981-765D75FD0E05}" type="presParOf" srcId="{1804F466-CB68-4C33-8845-68D9184AE260}" destId="{55855F18-7626-4D22-970F-3EDA8147949E}" srcOrd="12" destOrd="0" presId="urn:microsoft.com/office/officeart/2009/3/layout/StepUpProcess"/>
    <dgm:cxn modelId="{6267ACF5-F945-42E9-9449-F5B1472C1144}" type="presParOf" srcId="{55855F18-7626-4D22-970F-3EDA8147949E}" destId="{BE5C95DA-3705-49C6-AD5B-F01F08F18E03}" srcOrd="0" destOrd="0" presId="urn:microsoft.com/office/officeart/2009/3/layout/StepUpProcess"/>
    <dgm:cxn modelId="{36FD721F-9DA3-486C-B081-9A5BB7D94E60}" type="presParOf" srcId="{55855F18-7626-4D22-970F-3EDA8147949E}" destId="{E302338A-6D2A-415A-AD92-096BD02730FD}" srcOrd="1" destOrd="0" presId="urn:microsoft.com/office/officeart/2009/3/layout/StepUpProcess"/>
    <dgm:cxn modelId="{FFEED39F-43F1-4A28-AEC9-607715AF11C0}" type="presParOf" srcId="{55855F18-7626-4D22-970F-3EDA8147949E}" destId="{BFDBBDA7-E564-46F6-9B86-3F4340F1F9AF}" srcOrd="2" destOrd="0" presId="urn:microsoft.com/office/officeart/2009/3/layout/StepUpProcess"/>
    <dgm:cxn modelId="{95B39278-9058-4307-8A64-6EFDFFA568D8}" type="presParOf" srcId="{1804F466-CB68-4C33-8845-68D9184AE260}" destId="{6214F5DA-E59B-44BC-A54F-C543BDF023F5}" srcOrd="13" destOrd="0" presId="urn:microsoft.com/office/officeart/2009/3/layout/StepUpProcess"/>
    <dgm:cxn modelId="{799E8D93-B05E-463E-9E0A-6DDF96B081AD}" type="presParOf" srcId="{6214F5DA-E59B-44BC-A54F-C543BDF023F5}" destId="{E019DCB1-DE56-4C30-B189-9485D16FAA95}" srcOrd="0" destOrd="0" presId="urn:microsoft.com/office/officeart/2009/3/layout/StepUpProcess"/>
    <dgm:cxn modelId="{065618C2-DF81-41F2-988E-2245559AD142}" type="presParOf" srcId="{1804F466-CB68-4C33-8845-68D9184AE260}" destId="{D3C0E195-62B1-4353-B81F-F027DC8377DC}" srcOrd="14" destOrd="0" presId="urn:microsoft.com/office/officeart/2009/3/layout/StepUpProcess"/>
    <dgm:cxn modelId="{8E748F4F-CB16-479B-B613-D18E1898858D}" type="presParOf" srcId="{D3C0E195-62B1-4353-B81F-F027DC8377DC}" destId="{A6CEC239-DC40-4C39-A447-E9676479F90E}" srcOrd="0" destOrd="0" presId="urn:microsoft.com/office/officeart/2009/3/layout/StepUpProcess"/>
    <dgm:cxn modelId="{43EEAE95-016D-4FFB-915E-F81E20532454}" type="presParOf" srcId="{D3C0E195-62B1-4353-B81F-F027DC8377DC}" destId="{9AF60E62-6950-49E5-B190-36808A3580F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581C36-9794-4B96-B5D1-6E7AF9B4CD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78D74F-6B1B-4367-96CF-C432323789BD}">
      <dgm:prSet custT="1"/>
      <dgm:spPr/>
      <dgm:t>
        <a:bodyPr/>
        <a:lstStyle/>
        <a:p>
          <a:pPr algn="ctr" rtl="0"/>
          <a:r>
            <a:rPr lang="it-IT" sz="1600" b="1" i="0" u="none" strike="noStrike" kern="1200" cap="none" dirty="0" smtClean="0">
              <a:solidFill>
                <a:srgbClr val="0070C0"/>
              </a:solidFill>
              <a:latin typeface="Candara" pitchFamily="34" charset="0"/>
              <a:ea typeface="Arial"/>
              <a:cs typeface="Arial"/>
            </a:rPr>
            <a:t>Facilitare la validazione e la certificazione delle competenze acquisite nei contesti non formali e informali</a:t>
          </a:r>
          <a:endParaRPr lang="it-IT" sz="1600" b="0" i="0" u="none" strike="noStrike" kern="1200" cap="none" dirty="0">
            <a:solidFill>
              <a:srgbClr val="0070C0"/>
            </a:solidFill>
            <a:latin typeface="Candara" pitchFamily="34" charset="0"/>
            <a:ea typeface="Arial"/>
            <a:cs typeface="Arial"/>
            <a:sym typeface="Arial"/>
          </a:endParaRPr>
        </a:p>
      </dgm:t>
    </dgm:pt>
    <dgm:pt modelId="{490A2017-E829-4FF1-A896-FCB18A321F83}" type="parTrans" cxnId="{EF50757F-9492-419C-9E28-4130A6F8E15E}">
      <dgm:prSet/>
      <dgm:spPr/>
      <dgm:t>
        <a:bodyPr/>
        <a:lstStyle/>
        <a:p>
          <a:endParaRPr lang="en-GB"/>
        </a:p>
      </dgm:t>
    </dgm:pt>
    <dgm:pt modelId="{E01A5ED9-6B87-4F78-BE6C-9F59211F9EA2}" type="sibTrans" cxnId="{EF50757F-9492-419C-9E28-4130A6F8E15E}">
      <dgm:prSet/>
      <dgm:spPr/>
      <dgm:t>
        <a:bodyPr/>
        <a:lstStyle/>
        <a:p>
          <a:endParaRPr lang="en-GB"/>
        </a:p>
      </dgm:t>
    </dgm:pt>
    <dgm:pt modelId="{B578535F-0D95-4EAD-8E37-1BEF08B8B517}">
      <dgm:prSet custT="1"/>
      <dgm:spPr/>
      <dgm:t>
        <a:bodyPr/>
        <a:lstStyle/>
        <a:p>
          <a:pPr algn="ctr" rtl="0"/>
          <a:r>
            <a:rPr lang="it-IT" sz="1600" b="1" i="0" u="none" strike="noStrike" kern="1200" cap="none" dirty="0" smtClean="0">
              <a:solidFill>
                <a:srgbClr val="0070C0"/>
              </a:solidFill>
              <a:latin typeface="Candara" pitchFamily="34" charset="0"/>
              <a:cs typeface="Arial"/>
              <a:sym typeface="Arial"/>
            </a:rPr>
            <a:t>Favorire la mobilità geografica e settoriale di studenti e lavoratori </a:t>
          </a:r>
          <a:r>
            <a:rPr lang="it-IT" sz="1600" b="1" i="0" u="none" strike="noStrike" kern="1200" cap="none" dirty="0" smtClean="0">
              <a:solidFill>
                <a:srgbClr val="0070C0"/>
              </a:solidFill>
              <a:latin typeface="Candara" pitchFamily="34" charset="0"/>
              <a:ea typeface="Arial"/>
              <a:cs typeface="Arial"/>
              <a:sym typeface="Arial"/>
            </a:rPr>
            <a:t>attraverso la trasparenza delle qualificazioni</a:t>
          </a:r>
          <a:endParaRPr lang="it-IT" sz="1600" b="1" i="0" u="none" strike="noStrike" kern="1200" cap="none" dirty="0">
            <a:solidFill>
              <a:srgbClr val="0070C0"/>
            </a:solidFill>
            <a:latin typeface="Candara" pitchFamily="34" charset="0"/>
            <a:ea typeface="Arial"/>
            <a:cs typeface="Arial"/>
            <a:sym typeface="Arial"/>
          </a:endParaRPr>
        </a:p>
      </dgm:t>
    </dgm:pt>
    <dgm:pt modelId="{70D5D668-00C1-418C-8E06-E49ECC374E39}" type="parTrans" cxnId="{E76E4515-09A4-4D9C-BFDA-D2BDF4734EB4}">
      <dgm:prSet/>
      <dgm:spPr/>
      <dgm:t>
        <a:bodyPr/>
        <a:lstStyle/>
        <a:p>
          <a:endParaRPr lang="it-IT"/>
        </a:p>
      </dgm:t>
    </dgm:pt>
    <dgm:pt modelId="{921CA7F5-8F72-4A8E-8FA3-2CFF60FDD179}" type="sibTrans" cxnId="{E76E4515-09A4-4D9C-BFDA-D2BDF4734EB4}">
      <dgm:prSet/>
      <dgm:spPr/>
      <dgm:t>
        <a:bodyPr/>
        <a:lstStyle/>
        <a:p>
          <a:endParaRPr lang="it-IT"/>
        </a:p>
      </dgm:t>
    </dgm:pt>
    <dgm:pt modelId="{6DA6786F-FEE3-4653-8550-09CF43FC6974}" type="pres">
      <dgm:prSet presAssocID="{A4581C36-9794-4B96-B5D1-6E7AF9B4CDA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AB0EE515-47F0-4F55-930D-730A6D35A54A}" type="pres">
      <dgm:prSet presAssocID="{B578535F-0D95-4EAD-8E37-1BEF08B8B517}" presName="thickLine" presStyleLbl="alignNode1" presStyleIdx="0" presStyleCnt="2"/>
      <dgm:spPr/>
    </dgm:pt>
    <dgm:pt modelId="{DB8E6121-B69A-4BD2-815A-DC8A7D2EFF82}" type="pres">
      <dgm:prSet presAssocID="{B578535F-0D95-4EAD-8E37-1BEF08B8B517}" presName="horz1" presStyleCnt="0"/>
      <dgm:spPr/>
    </dgm:pt>
    <dgm:pt modelId="{238185B5-5770-4640-828D-D31BA57C4498}" type="pres">
      <dgm:prSet presAssocID="{B578535F-0D95-4EAD-8E37-1BEF08B8B517}" presName="tx1" presStyleLbl="revTx" presStyleIdx="0" presStyleCnt="2" custLinFactNeighborY="-12379"/>
      <dgm:spPr/>
      <dgm:t>
        <a:bodyPr/>
        <a:lstStyle/>
        <a:p>
          <a:endParaRPr lang="it-IT"/>
        </a:p>
      </dgm:t>
    </dgm:pt>
    <dgm:pt modelId="{37AA2F2B-F968-4F7B-8CE7-89E8D76165BB}" type="pres">
      <dgm:prSet presAssocID="{B578535F-0D95-4EAD-8E37-1BEF08B8B517}" presName="vert1" presStyleCnt="0"/>
      <dgm:spPr/>
    </dgm:pt>
    <dgm:pt modelId="{C72FAE08-7FAF-481C-9643-A72F5F9935CF}" type="pres">
      <dgm:prSet presAssocID="{EE78D74F-6B1B-4367-96CF-C432323789BD}" presName="thickLine" presStyleLbl="alignNode1" presStyleIdx="1" presStyleCnt="2"/>
      <dgm:spPr/>
    </dgm:pt>
    <dgm:pt modelId="{FF17B3D7-8497-4F4E-926D-8619CEF7197E}" type="pres">
      <dgm:prSet presAssocID="{EE78D74F-6B1B-4367-96CF-C432323789BD}" presName="horz1" presStyleCnt="0"/>
      <dgm:spPr/>
    </dgm:pt>
    <dgm:pt modelId="{BD325761-6583-46E0-95E9-72BC08CF0489}" type="pres">
      <dgm:prSet presAssocID="{EE78D74F-6B1B-4367-96CF-C432323789BD}" presName="tx1" presStyleLbl="revTx" presStyleIdx="1" presStyleCnt="2"/>
      <dgm:spPr/>
      <dgm:t>
        <a:bodyPr/>
        <a:lstStyle/>
        <a:p>
          <a:endParaRPr lang="it-IT"/>
        </a:p>
      </dgm:t>
    </dgm:pt>
    <dgm:pt modelId="{F5129681-C255-4326-A7F6-4AA6DAEA8F04}" type="pres">
      <dgm:prSet presAssocID="{EE78D74F-6B1B-4367-96CF-C432323789BD}" presName="vert1" presStyleCnt="0"/>
      <dgm:spPr/>
    </dgm:pt>
  </dgm:ptLst>
  <dgm:cxnLst>
    <dgm:cxn modelId="{EF50757F-9492-419C-9E28-4130A6F8E15E}" srcId="{A4581C36-9794-4B96-B5D1-6E7AF9B4CDA4}" destId="{EE78D74F-6B1B-4367-96CF-C432323789BD}" srcOrd="1" destOrd="0" parTransId="{490A2017-E829-4FF1-A896-FCB18A321F83}" sibTransId="{E01A5ED9-6B87-4F78-BE6C-9F59211F9EA2}"/>
    <dgm:cxn modelId="{AF20E09D-F043-424B-BFEC-89B0AB53B9FA}" type="presOf" srcId="{B578535F-0D95-4EAD-8E37-1BEF08B8B517}" destId="{238185B5-5770-4640-828D-D31BA57C4498}" srcOrd="0" destOrd="0" presId="urn:microsoft.com/office/officeart/2008/layout/LinedList"/>
    <dgm:cxn modelId="{CAFDA52D-E4CF-484A-A3E8-6DC32C47E169}" type="presOf" srcId="{EE78D74F-6B1B-4367-96CF-C432323789BD}" destId="{BD325761-6583-46E0-95E9-72BC08CF0489}" srcOrd="0" destOrd="0" presId="urn:microsoft.com/office/officeart/2008/layout/LinedList"/>
    <dgm:cxn modelId="{EA02B4A2-BD76-4B11-B654-F64DEB51F501}" type="presOf" srcId="{A4581C36-9794-4B96-B5D1-6E7AF9B4CDA4}" destId="{6DA6786F-FEE3-4653-8550-09CF43FC6974}" srcOrd="0" destOrd="0" presId="urn:microsoft.com/office/officeart/2008/layout/LinedList"/>
    <dgm:cxn modelId="{E76E4515-09A4-4D9C-BFDA-D2BDF4734EB4}" srcId="{A4581C36-9794-4B96-B5D1-6E7AF9B4CDA4}" destId="{B578535F-0D95-4EAD-8E37-1BEF08B8B517}" srcOrd="0" destOrd="0" parTransId="{70D5D668-00C1-418C-8E06-E49ECC374E39}" sibTransId="{921CA7F5-8F72-4A8E-8FA3-2CFF60FDD179}"/>
    <dgm:cxn modelId="{14985292-10C7-4185-9355-CEEF9DBCF6DE}" type="presParOf" srcId="{6DA6786F-FEE3-4653-8550-09CF43FC6974}" destId="{AB0EE515-47F0-4F55-930D-730A6D35A54A}" srcOrd="0" destOrd="0" presId="urn:microsoft.com/office/officeart/2008/layout/LinedList"/>
    <dgm:cxn modelId="{5A31A7B2-9490-47EE-931A-15E82B0B49E2}" type="presParOf" srcId="{6DA6786F-FEE3-4653-8550-09CF43FC6974}" destId="{DB8E6121-B69A-4BD2-815A-DC8A7D2EFF82}" srcOrd="1" destOrd="0" presId="urn:microsoft.com/office/officeart/2008/layout/LinedList"/>
    <dgm:cxn modelId="{D56800CC-197C-4674-8E81-72A7DEA302FD}" type="presParOf" srcId="{DB8E6121-B69A-4BD2-815A-DC8A7D2EFF82}" destId="{238185B5-5770-4640-828D-D31BA57C4498}" srcOrd="0" destOrd="0" presId="urn:microsoft.com/office/officeart/2008/layout/LinedList"/>
    <dgm:cxn modelId="{9A556D25-CFDC-4A63-B7EE-D551504A8EB0}" type="presParOf" srcId="{DB8E6121-B69A-4BD2-815A-DC8A7D2EFF82}" destId="{37AA2F2B-F968-4F7B-8CE7-89E8D76165BB}" srcOrd="1" destOrd="0" presId="urn:microsoft.com/office/officeart/2008/layout/LinedList"/>
    <dgm:cxn modelId="{DF141030-50E6-49EB-B34D-CC42FD26EEAF}" type="presParOf" srcId="{6DA6786F-FEE3-4653-8550-09CF43FC6974}" destId="{C72FAE08-7FAF-481C-9643-A72F5F9935CF}" srcOrd="2" destOrd="0" presId="urn:microsoft.com/office/officeart/2008/layout/LinedList"/>
    <dgm:cxn modelId="{963D347A-B3D9-498D-8ABC-BCF646E79209}" type="presParOf" srcId="{6DA6786F-FEE3-4653-8550-09CF43FC6974}" destId="{FF17B3D7-8497-4F4E-926D-8619CEF7197E}" srcOrd="3" destOrd="0" presId="urn:microsoft.com/office/officeart/2008/layout/LinedList"/>
    <dgm:cxn modelId="{3F9A36C1-5872-4C28-B969-28AFD16850E7}" type="presParOf" srcId="{FF17B3D7-8497-4F4E-926D-8619CEF7197E}" destId="{BD325761-6583-46E0-95E9-72BC08CF0489}" srcOrd="0" destOrd="0" presId="urn:microsoft.com/office/officeart/2008/layout/LinedList"/>
    <dgm:cxn modelId="{61386A93-472D-4BC1-8208-158E261BA1E5}" type="presParOf" srcId="{FF17B3D7-8497-4F4E-926D-8619CEF7197E}" destId="{F5129681-C255-4326-A7F6-4AA6DAEA8F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0E878C-C030-477D-97D2-3AFBDA20F378}" type="doc">
      <dgm:prSet loTypeId="urn:microsoft.com/office/officeart/2008/layout/VerticalAccentList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8C5D43D0-4F1D-47F7-998D-77374938508C}">
      <dgm:prSet custT="1"/>
      <dgm:spPr/>
      <dgm:t>
        <a:bodyPr/>
        <a:lstStyle/>
        <a:p>
          <a:pPr rtl="0"/>
          <a:r>
            <a:rPr lang="it-IT" sz="1400" b="1" i="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Processo core della Raccomandazione EQF</a:t>
          </a:r>
          <a:endParaRPr lang="en-GB" sz="1400" b="1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A3CC7200-2D15-431E-AC10-825928271CF2}" type="parTrans" cxnId="{D913B783-EFFD-4812-8D1F-FB6C794BA732}">
      <dgm:prSet/>
      <dgm:spPr/>
      <dgm:t>
        <a:bodyPr/>
        <a:lstStyle/>
        <a:p>
          <a:endParaRPr lang="en-GB" sz="1400" b="1">
            <a:solidFill>
              <a:schemeClr val="accent1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123C83C6-8FC5-4FC0-AA96-CB7A1B6937CC}" type="sibTrans" cxnId="{D913B783-EFFD-4812-8D1F-FB6C794BA732}">
      <dgm:prSet/>
      <dgm:spPr/>
      <dgm:t>
        <a:bodyPr/>
        <a:lstStyle/>
        <a:p>
          <a:endParaRPr lang="en-GB" sz="1400" b="1">
            <a:solidFill>
              <a:schemeClr val="accent1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AAC6F49E-3974-4CA9-91F5-B0AE72A2B3BB}">
      <dgm:prSet custT="1"/>
      <dgm:spPr/>
      <dgm:t>
        <a:bodyPr/>
        <a:lstStyle/>
        <a:p>
          <a:pPr rtl="0"/>
          <a:r>
            <a:rPr lang="it-IT" sz="14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Posizionamento delle qualificazioni nazionali su uno degli 8 livelli EQF, frutto di una </a:t>
          </a:r>
          <a:r>
            <a:rPr lang="it-IT" sz="1400" b="1" i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governance</a:t>
          </a:r>
          <a:r>
            <a:rPr lang="it-IT" sz="14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definita a livello europeo</a:t>
          </a:r>
          <a:endParaRPr lang="en-GB" sz="1400" b="1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B3F561D2-76D6-4CC2-857C-F7968BDF8C21}" type="parTrans" cxnId="{353F6918-58DD-4D74-B899-03209E537724}">
      <dgm:prSet/>
      <dgm:spPr/>
      <dgm:t>
        <a:bodyPr/>
        <a:lstStyle/>
        <a:p>
          <a:endParaRPr lang="en-GB" sz="1400" b="1">
            <a:solidFill>
              <a:schemeClr val="accent1">
                <a:lumMod val="50000"/>
              </a:schemeClr>
            </a:solidFill>
          </a:endParaRPr>
        </a:p>
      </dgm:t>
    </dgm:pt>
    <dgm:pt modelId="{4D0F30AA-E26A-4491-8F42-5D170AEB1811}" type="sibTrans" cxnId="{353F6918-58DD-4D74-B899-03209E537724}">
      <dgm:prSet/>
      <dgm:spPr/>
      <dgm:t>
        <a:bodyPr/>
        <a:lstStyle/>
        <a:p>
          <a:endParaRPr lang="en-GB" sz="1400" b="1">
            <a:solidFill>
              <a:schemeClr val="accent1">
                <a:lumMod val="50000"/>
              </a:schemeClr>
            </a:solidFill>
          </a:endParaRPr>
        </a:p>
      </dgm:t>
    </dgm:pt>
    <dgm:pt modelId="{500ECF2B-3C9D-4F8B-88DC-BA5A5CA1CEF3}">
      <dgm:prSet custT="1"/>
      <dgm:spPr/>
      <dgm:t>
        <a:bodyPr/>
        <a:lstStyle/>
        <a:p>
          <a:r>
            <a:rPr lang="it-IT" sz="14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Essenziale nella costruzione dei principi di fiducia e trasparenza su cui si basa l’implementazione dell’EQF</a:t>
          </a:r>
          <a:endParaRPr lang="en-GB" sz="1400" b="1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00FD900F-F2BF-4D42-98A1-18584D0AED06}" type="parTrans" cxnId="{56B64BF4-1404-4A29-B715-D953A2618B17}">
      <dgm:prSet/>
      <dgm:spPr/>
      <dgm:t>
        <a:bodyPr/>
        <a:lstStyle/>
        <a:p>
          <a:endParaRPr lang="en-GB" sz="1400" b="1">
            <a:solidFill>
              <a:schemeClr val="accent1">
                <a:lumMod val="50000"/>
              </a:schemeClr>
            </a:solidFill>
          </a:endParaRPr>
        </a:p>
      </dgm:t>
    </dgm:pt>
    <dgm:pt modelId="{B6E3B52C-BE80-4983-8534-C89B69E41758}" type="sibTrans" cxnId="{56B64BF4-1404-4A29-B715-D953A2618B17}">
      <dgm:prSet/>
      <dgm:spPr/>
      <dgm:t>
        <a:bodyPr/>
        <a:lstStyle/>
        <a:p>
          <a:endParaRPr lang="en-GB" sz="1400" b="1">
            <a:solidFill>
              <a:schemeClr val="accent1">
                <a:lumMod val="50000"/>
              </a:schemeClr>
            </a:solidFill>
          </a:endParaRPr>
        </a:p>
      </dgm:t>
    </dgm:pt>
    <dgm:pt modelId="{0C889A4A-2984-4D96-B3D9-32E5A63F8E36}">
      <dgm:prSet custT="1"/>
      <dgm:spPr/>
      <dgm:t>
        <a:bodyPr/>
        <a:lstStyle/>
        <a:p>
          <a:r>
            <a:rPr lang="it-IT" sz="14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Si realizza </a:t>
          </a:r>
          <a:r>
            <a:rPr lang="it-IT" sz="14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attraverso la definizione del </a:t>
          </a:r>
          <a:r>
            <a:rPr lang="it-IT" sz="14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Quadro Nazionale delle Qualificazioni (QNQ) </a:t>
          </a:r>
        </a:p>
      </dgm:t>
    </dgm:pt>
    <dgm:pt modelId="{DEB8D19B-7190-41B7-927C-3FA83EAB24B5}" type="parTrans" cxnId="{8858FD43-E9C3-4E56-B83F-F064DE28655F}">
      <dgm:prSet/>
      <dgm:spPr/>
      <dgm:t>
        <a:bodyPr/>
        <a:lstStyle/>
        <a:p>
          <a:endParaRPr lang="en-GB" sz="1400"/>
        </a:p>
      </dgm:t>
    </dgm:pt>
    <dgm:pt modelId="{279A2120-7F4B-44F2-9027-F3DB984984A5}" type="sibTrans" cxnId="{8858FD43-E9C3-4E56-B83F-F064DE28655F}">
      <dgm:prSet/>
      <dgm:spPr/>
      <dgm:t>
        <a:bodyPr/>
        <a:lstStyle/>
        <a:p>
          <a:endParaRPr lang="en-GB" sz="1400"/>
        </a:p>
      </dgm:t>
    </dgm:pt>
    <dgm:pt modelId="{D1183ED6-C19E-446B-964B-55A19A379AC9}" type="pres">
      <dgm:prSet presAssocID="{700E878C-C030-477D-97D2-3AFBDA20F37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GB"/>
        </a:p>
      </dgm:t>
    </dgm:pt>
    <dgm:pt modelId="{49644274-D1DA-4F9B-AFCC-5AB40B070DC6}" type="pres">
      <dgm:prSet presAssocID="{8C5D43D0-4F1D-47F7-998D-77374938508C}" presName="parenttextcomposite" presStyleCnt="0"/>
      <dgm:spPr/>
    </dgm:pt>
    <dgm:pt modelId="{0042B91C-EC28-4028-A6DE-06F28BBC3826}" type="pres">
      <dgm:prSet presAssocID="{8C5D43D0-4F1D-47F7-998D-77374938508C}" presName="parenttext" presStyleLbl="revTx" presStyleIdx="0" presStyleCnt="4" custLinFactNeighborX="-89" custLinFactNeighborY="49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11B417-9784-49E0-AB8E-F3D34510C053}" type="pres">
      <dgm:prSet presAssocID="{8C5D43D0-4F1D-47F7-998D-77374938508C}" presName="parallelogramComposite" presStyleCnt="0"/>
      <dgm:spPr/>
    </dgm:pt>
    <dgm:pt modelId="{C919FB59-8E23-4093-B1BC-D9F80FA163C7}" type="pres">
      <dgm:prSet presAssocID="{8C5D43D0-4F1D-47F7-998D-77374938508C}" presName="parallelogram1" presStyleLbl="alignNode1" presStyleIdx="0" presStyleCnt="28"/>
      <dgm:spPr/>
    </dgm:pt>
    <dgm:pt modelId="{5E438D5C-A6F7-44A3-9010-AC89C04D5794}" type="pres">
      <dgm:prSet presAssocID="{8C5D43D0-4F1D-47F7-998D-77374938508C}" presName="parallelogram2" presStyleLbl="alignNode1" presStyleIdx="1" presStyleCnt="28"/>
      <dgm:spPr/>
    </dgm:pt>
    <dgm:pt modelId="{AF482069-D8EE-44E0-B7CB-19E61E997E47}" type="pres">
      <dgm:prSet presAssocID="{8C5D43D0-4F1D-47F7-998D-77374938508C}" presName="parallelogram3" presStyleLbl="alignNode1" presStyleIdx="2" presStyleCnt="28"/>
      <dgm:spPr/>
    </dgm:pt>
    <dgm:pt modelId="{77567231-FBB2-4875-9E7E-9186640E533A}" type="pres">
      <dgm:prSet presAssocID="{8C5D43D0-4F1D-47F7-998D-77374938508C}" presName="parallelogram4" presStyleLbl="alignNode1" presStyleIdx="3" presStyleCnt="28"/>
      <dgm:spPr/>
    </dgm:pt>
    <dgm:pt modelId="{CC0929E7-C9DA-4F30-9D63-6C47976EF225}" type="pres">
      <dgm:prSet presAssocID="{8C5D43D0-4F1D-47F7-998D-77374938508C}" presName="parallelogram5" presStyleLbl="alignNode1" presStyleIdx="4" presStyleCnt="28"/>
      <dgm:spPr/>
    </dgm:pt>
    <dgm:pt modelId="{6559421A-EFB0-4478-A9D8-BAD29B0E0309}" type="pres">
      <dgm:prSet presAssocID="{8C5D43D0-4F1D-47F7-998D-77374938508C}" presName="parallelogram6" presStyleLbl="alignNode1" presStyleIdx="5" presStyleCnt="28"/>
      <dgm:spPr/>
    </dgm:pt>
    <dgm:pt modelId="{822C12DD-9937-4C5D-AFF8-7CB9C8792277}" type="pres">
      <dgm:prSet presAssocID="{8C5D43D0-4F1D-47F7-998D-77374938508C}" presName="parallelogram7" presStyleLbl="alignNode1" presStyleIdx="6" presStyleCnt="28"/>
      <dgm:spPr/>
    </dgm:pt>
    <dgm:pt modelId="{3792FABD-341A-40C4-9978-2B06DB3CD54A}" type="pres">
      <dgm:prSet presAssocID="{123C83C6-8FC5-4FC0-AA96-CB7A1B6937CC}" presName="sibTrans" presStyleCnt="0"/>
      <dgm:spPr/>
    </dgm:pt>
    <dgm:pt modelId="{68266044-EC98-4276-8342-2A0AEC28CBDE}" type="pres">
      <dgm:prSet presAssocID="{AAC6F49E-3974-4CA9-91F5-B0AE72A2B3BB}" presName="parenttextcomposite" presStyleCnt="0"/>
      <dgm:spPr/>
    </dgm:pt>
    <dgm:pt modelId="{D1F779EA-992D-4328-A3A8-54AE5AEF59A0}" type="pres">
      <dgm:prSet presAssocID="{AAC6F49E-3974-4CA9-91F5-B0AE72A2B3BB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03289B-8F0F-4655-8BAF-4C42EB1AAC44}" type="pres">
      <dgm:prSet presAssocID="{AAC6F49E-3974-4CA9-91F5-B0AE72A2B3BB}" presName="parallelogramComposite" presStyleCnt="0"/>
      <dgm:spPr/>
    </dgm:pt>
    <dgm:pt modelId="{EC2E4A83-3A45-49F3-8E8D-256FE985E3AB}" type="pres">
      <dgm:prSet presAssocID="{AAC6F49E-3974-4CA9-91F5-B0AE72A2B3BB}" presName="parallelogram1" presStyleLbl="alignNode1" presStyleIdx="7" presStyleCnt="28"/>
      <dgm:spPr/>
    </dgm:pt>
    <dgm:pt modelId="{AEB8268A-1C8E-4B06-BEA8-0900D4D5D58E}" type="pres">
      <dgm:prSet presAssocID="{AAC6F49E-3974-4CA9-91F5-B0AE72A2B3BB}" presName="parallelogram2" presStyleLbl="alignNode1" presStyleIdx="8" presStyleCnt="28"/>
      <dgm:spPr/>
    </dgm:pt>
    <dgm:pt modelId="{28C118EB-3CBC-4783-B713-D5A3D8B2F634}" type="pres">
      <dgm:prSet presAssocID="{AAC6F49E-3974-4CA9-91F5-B0AE72A2B3BB}" presName="parallelogram3" presStyleLbl="alignNode1" presStyleIdx="9" presStyleCnt="28"/>
      <dgm:spPr/>
    </dgm:pt>
    <dgm:pt modelId="{9685CE9B-E062-4685-9C16-F4C73425CD5A}" type="pres">
      <dgm:prSet presAssocID="{AAC6F49E-3974-4CA9-91F5-B0AE72A2B3BB}" presName="parallelogram4" presStyleLbl="alignNode1" presStyleIdx="10" presStyleCnt="28"/>
      <dgm:spPr/>
    </dgm:pt>
    <dgm:pt modelId="{B50A9EC6-AA2A-431A-BB0A-0E6DB8D78CCF}" type="pres">
      <dgm:prSet presAssocID="{AAC6F49E-3974-4CA9-91F5-B0AE72A2B3BB}" presName="parallelogram5" presStyleLbl="alignNode1" presStyleIdx="11" presStyleCnt="28"/>
      <dgm:spPr/>
    </dgm:pt>
    <dgm:pt modelId="{297C118C-8AA3-42C9-B36F-F98061170E58}" type="pres">
      <dgm:prSet presAssocID="{AAC6F49E-3974-4CA9-91F5-B0AE72A2B3BB}" presName="parallelogram6" presStyleLbl="alignNode1" presStyleIdx="12" presStyleCnt="28"/>
      <dgm:spPr/>
    </dgm:pt>
    <dgm:pt modelId="{00E104B8-533C-4CEF-BA6F-577B4115F88E}" type="pres">
      <dgm:prSet presAssocID="{AAC6F49E-3974-4CA9-91F5-B0AE72A2B3BB}" presName="parallelogram7" presStyleLbl="alignNode1" presStyleIdx="13" presStyleCnt="28"/>
      <dgm:spPr/>
    </dgm:pt>
    <dgm:pt modelId="{37532C96-DB9E-4970-B5CA-911A00148A4E}" type="pres">
      <dgm:prSet presAssocID="{4D0F30AA-E26A-4491-8F42-5D170AEB1811}" presName="sibTrans" presStyleCnt="0"/>
      <dgm:spPr/>
    </dgm:pt>
    <dgm:pt modelId="{0737D30A-EB17-4FC6-80C0-8CF00AB3485F}" type="pres">
      <dgm:prSet presAssocID="{0C889A4A-2984-4D96-B3D9-32E5A63F8E36}" presName="parenttextcomposite" presStyleCnt="0"/>
      <dgm:spPr/>
    </dgm:pt>
    <dgm:pt modelId="{3B4A0AE2-A803-4235-8FB2-9B57D8D117AF}" type="pres">
      <dgm:prSet presAssocID="{0C889A4A-2984-4D96-B3D9-32E5A63F8E36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A35751D-40BE-4D5C-89B7-E8207EDD62EF}" type="pres">
      <dgm:prSet presAssocID="{0C889A4A-2984-4D96-B3D9-32E5A63F8E36}" presName="parallelogramComposite" presStyleCnt="0"/>
      <dgm:spPr/>
    </dgm:pt>
    <dgm:pt modelId="{1CEDBF72-0838-4C1F-8D35-3DE5FD86966A}" type="pres">
      <dgm:prSet presAssocID="{0C889A4A-2984-4D96-B3D9-32E5A63F8E36}" presName="parallelogram1" presStyleLbl="alignNode1" presStyleIdx="14" presStyleCnt="28"/>
      <dgm:spPr/>
    </dgm:pt>
    <dgm:pt modelId="{D6B55CC0-72DC-4810-8FC2-5E66E317FE48}" type="pres">
      <dgm:prSet presAssocID="{0C889A4A-2984-4D96-B3D9-32E5A63F8E36}" presName="parallelogram2" presStyleLbl="alignNode1" presStyleIdx="15" presStyleCnt="28"/>
      <dgm:spPr/>
    </dgm:pt>
    <dgm:pt modelId="{3D1BD665-BCB0-40EA-BD9C-0E5B5F10A2B6}" type="pres">
      <dgm:prSet presAssocID="{0C889A4A-2984-4D96-B3D9-32E5A63F8E36}" presName="parallelogram3" presStyleLbl="alignNode1" presStyleIdx="16" presStyleCnt="28"/>
      <dgm:spPr/>
    </dgm:pt>
    <dgm:pt modelId="{B660A0AF-7C1C-4E56-A105-45B9282A3FE4}" type="pres">
      <dgm:prSet presAssocID="{0C889A4A-2984-4D96-B3D9-32E5A63F8E36}" presName="parallelogram4" presStyleLbl="alignNode1" presStyleIdx="17" presStyleCnt="28"/>
      <dgm:spPr/>
    </dgm:pt>
    <dgm:pt modelId="{D3A7ECB7-73BC-4F89-BC11-C539EF5C876A}" type="pres">
      <dgm:prSet presAssocID="{0C889A4A-2984-4D96-B3D9-32E5A63F8E36}" presName="parallelogram5" presStyleLbl="alignNode1" presStyleIdx="18" presStyleCnt="28"/>
      <dgm:spPr/>
    </dgm:pt>
    <dgm:pt modelId="{A5EB1023-994F-408B-859D-D493C3A007BF}" type="pres">
      <dgm:prSet presAssocID="{0C889A4A-2984-4D96-B3D9-32E5A63F8E36}" presName="parallelogram6" presStyleLbl="alignNode1" presStyleIdx="19" presStyleCnt="28"/>
      <dgm:spPr/>
    </dgm:pt>
    <dgm:pt modelId="{7417C258-9B62-4D90-97AC-C9EECBC0BC06}" type="pres">
      <dgm:prSet presAssocID="{0C889A4A-2984-4D96-B3D9-32E5A63F8E36}" presName="parallelogram7" presStyleLbl="alignNode1" presStyleIdx="20" presStyleCnt="28"/>
      <dgm:spPr/>
    </dgm:pt>
    <dgm:pt modelId="{F471534D-7146-40BE-85F4-4ECC5D095961}" type="pres">
      <dgm:prSet presAssocID="{279A2120-7F4B-44F2-9027-F3DB984984A5}" presName="sibTrans" presStyleCnt="0"/>
      <dgm:spPr/>
    </dgm:pt>
    <dgm:pt modelId="{3536818A-053A-4908-A041-FBE8B2415341}" type="pres">
      <dgm:prSet presAssocID="{500ECF2B-3C9D-4F8B-88DC-BA5A5CA1CEF3}" presName="parenttextcomposite" presStyleCnt="0"/>
      <dgm:spPr/>
    </dgm:pt>
    <dgm:pt modelId="{C2F23C9A-9EA5-42C8-8618-5125641A6BFE}" type="pres">
      <dgm:prSet presAssocID="{500ECF2B-3C9D-4F8B-88DC-BA5A5CA1CEF3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7D30372-808B-4B74-9EF9-35637773E60A}" type="pres">
      <dgm:prSet presAssocID="{500ECF2B-3C9D-4F8B-88DC-BA5A5CA1CEF3}" presName="parallelogramComposite" presStyleCnt="0"/>
      <dgm:spPr/>
    </dgm:pt>
    <dgm:pt modelId="{C8F23D14-EBC4-4BC2-B8A3-3A8829D09449}" type="pres">
      <dgm:prSet presAssocID="{500ECF2B-3C9D-4F8B-88DC-BA5A5CA1CEF3}" presName="parallelogram1" presStyleLbl="alignNode1" presStyleIdx="21" presStyleCnt="28"/>
      <dgm:spPr/>
    </dgm:pt>
    <dgm:pt modelId="{414688AC-650B-40E4-8289-DD3000F9CF16}" type="pres">
      <dgm:prSet presAssocID="{500ECF2B-3C9D-4F8B-88DC-BA5A5CA1CEF3}" presName="parallelogram2" presStyleLbl="alignNode1" presStyleIdx="22" presStyleCnt="28"/>
      <dgm:spPr/>
    </dgm:pt>
    <dgm:pt modelId="{9AE56A87-5742-4CE6-ADC2-73EC102272E0}" type="pres">
      <dgm:prSet presAssocID="{500ECF2B-3C9D-4F8B-88DC-BA5A5CA1CEF3}" presName="parallelogram3" presStyleLbl="alignNode1" presStyleIdx="23" presStyleCnt="28"/>
      <dgm:spPr/>
    </dgm:pt>
    <dgm:pt modelId="{04326069-C752-481F-ACC0-8AB75C8575E1}" type="pres">
      <dgm:prSet presAssocID="{500ECF2B-3C9D-4F8B-88DC-BA5A5CA1CEF3}" presName="parallelogram4" presStyleLbl="alignNode1" presStyleIdx="24" presStyleCnt="28"/>
      <dgm:spPr/>
    </dgm:pt>
    <dgm:pt modelId="{8F82E9BD-8882-4308-B72C-D54FDCAA0963}" type="pres">
      <dgm:prSet presAssocID="{500ECF2B-3C9D-4F8B-88DC-BA5A5CA1CEF3}" presName="parallelogram5" presStyleLbl="alignNode1" presStyleIdx="25" presStyleCnt="28"/>
      <dgm:spPr/>
    </dgm:pt>
    <dgm:pt modelId="{7C79EB48-F6E3-417A-8373-D6EB7A990913}" type="pres">
      <dgm:prSet presAssocID="{500ECF2B-3C9D-4F8B-88DC-BA5A5CA1CEF3}" presName="parallelogram6" presStyleLbl="alignNode1" presStyleIdx="26" presStyleCnt="28"/>
      <dgm:spPr/>
    </dgm:pt>
    <dgm:pt modelId="{7E8C62D3-CFD6-4E05-B15F-F18636A66DF9}" type="pres">
      <dgm:prSet presAssocID="{500ECF2B-3C9D-4F8B-88DC-BA5A5CA1CEF3}" presName="parallelogram7" presStyleLbl="alignNode1" presStyleIdx="27" presStyleCnt="28"/>
      <dgm:spPr/>
    </dgm:pt>
  </dgm:ptLst>
  <dgm:cxnLst>
    <dgm:cxn modelId="{1DCEC5CA-D381-483E-BDF8-5A1EA9FB63B3}" type="presOf" srcId="{700E878C-C030-477D-97D2-3AFBDA20F378}" destId="{D1183ED6-C19E-446B-964B-55A19A379AC9}" srcOrd="0" destOrd="0" presId="urn:microsoft.com/office/officeart/2008/layout/VerticalAccentList"/>
    <dgm:cxn modelId="{D913B783-EFFD-4812-8D1F-FB6C794BA732}" srcId="{700E878C-C030-477D-97D2-3AFBDA20F378}" destId="{8C5D43D0-4F1D-47F7-998D-77374938508C}" srcOrd="0" destOrd="0" parTransId="{A3CC7200-2D15-431E-AC10-825928271CF2}" sibTransId="{123C83C6-8FC5-4FC0-AA96-CB7A1B6937CC}"/>
    <dgm:cxn modelId="{56B64BF4-1404-4A29-B715-D953A2618B17}" srcId="{700E878C-C030-477D-97D2-3AFBDA20F378}" destId="{500ECF2B-3C9D-4F8B-88DC-BA5A5CA1CEF3}" srcOrd="3" destOrd="0" parTransId="{00FD900F-F2BF-4D42-98A1-18584D0AED06}" sibTransId="{B6E3B52C-BE80-4983-8534-C89B69E41758}"/>
    <dgm:cxn modelId="{8858FD43-E9C3-4E56-B83F-F064DE28655F}" srcId="{700E878C-C030-477D-97D2-3AFBDA20F378}" destId="{0C889A4A-2984-4D96-B3D9-32E5A63F8E36}" srcOrd="2" destOrd="0" parTransId="{DEB8D19B-7190-41B7-927C-3FA83EAB24B5}" sibTransId="{279A2120-7F4B-44F2-9027-F3DB984984A5}"/>
    <dgm:cxn modelId="{533A8DD3-3804-4B59-BA24-41D5D906151F}" type="presOf" srcId="{8C5D43D0-4F1D-47F7-998D-77374938508C}" destId="{0042B91C-EC28-4028-A6DE-06F28BBC3826}" srcOrd="0" destOrd="0" presId="urn:microsoft.com/office/officeart/2008/layout/VerticalAccentList"/>
    <dgm:cxn modelId="{353F6918-58DD-4D74-B899-03209E537724}" srcId="{700E878C-C030-477D-97D2-3AFBDA20F378}" destId="{AAC6F49E-3974-4CA9-91F5-B0AE72A2B3BB}" srcOrd="1" destOrd="0" parTransId="{B3F561D2-76D6-4CC2-857C-F7968BDF8C21}" sibTransId="{4D0F30AA-E26A-4491-8F42-5D170AEB1811}"/>
    <dgm:cxn modelId="{F2670454-6F78-45D7-916F-E22A449C519E}" type="presOf" srcId="{0C889A4A-2984-4D96-B3D9-32E5A63F8E36}" destId="{3B4A0AE2-A803-4235-8FB2-9B57D8D117AF}" srcOrd="0" destOrd="0" presId="urn:microsoft.com/office/officeart/2008/layout/VerticalAccentList"/>
    <dgm:cxn modelId="{716380E3-D4E9-46EA-8242-2C46806A59A8}" type="presOf" srcId="{AAC6F49E-3974-4CA9-91F5-B0AE72A2B3BB}" destId="{D1F779EA-992D-4328-A3A8-54AE5AEF59A0}" srcOrd="0" destOrd="0" presId="urn:microsoft.com/office/officeart/2008/layout/VerticalAccentList"/>
    <dgm:cxn modelId="{7A9D1E4B-84CE-4DAC-B2FE-0FD1547B3575}" type="presOf" srcId="{500ECF2B-3C9D-4F8B-88DC-BA5A5CA1CEF3}" destId="{C2F23C9A-9EA5-42C8-8618-5125641A6BFE}" srcOrd="0" destOrd="0" presId="urn:microsoft.com/office/officeart/2008/layout/VerticalAccentList"/>
    <dgm:cxn modelId="{BF40C3B0-F283-41D6-9C48-5E137B305387}" type="presParOf" srcId="{D1183ED6-C19E-446B-964B-55A19A379AC9}" destId="{49644274-D1DA-4F9B-AFCC-5AB40B070DC6}" srcOrd="0" destOrd="0" presId="urn:microsoft.com/office/officeart/2008/layout/VerticalAccentList"/>
    <dgm:cxn modelId="{DDE93AA9-AB35-4ECE-A293-A5E7F77CFFE7}" type="presParOf" srcId="{49644274-D1DA-4F9B-AFCC-5AB40B070DC6}" destId="{0042B91C-EC28-4028-A6DE-06F28BBC3826}" srcOrd="0" destOrd="0" presId="urn:microsoft.com/office/officeart/2008/layout/VerticalAccentList"/>
    <dgm:cxn modelId="{04FF63DC-0BDC-4F7E-BC7A-0C6AD71DD540}" type="presParOf" srcId="{D1183ED6-C19E-446B-964B-55A19A379AC9}" destId="{7311B417-9784-49E0-AB8E-F3D34510C053}" srcOrd="1" destOrd="0" presId="urn:microsoft.com/office/officeart/2008/layout/VerticalAccentList"/>
    <dgm:cxn modelId="{9270D9BA-17E8-4088-BDFA-F3F185FF8B77}" type="presParOf" srcId="{7311B417-9784-49E0-AB8E-F3D34510C053}" destId="{C919FB59-8E23-4093-B1BC-D9F80FA163C7}" srcOrd="0" destOrd="0" presId="urn:microsoft.com/office/officeart/2008/layout/VerticalAccentList"/>
    <dgm:cxn modelId="{A2733581-F887-4754-BEF2-32AA6EB54386}" type="presParOf" srcId="{7311B417-9784-49E0-AB8E-F3D34510C053}" destId="{5E438D5C-A6F7-44A3-9010-AC89C04D5794}" srcOrd="1" destOrd="0" presId="urn:microsoft.com/office/officeart/2008/layout/VerticalAccentList"/>
    <dgm:cxn modelId="{323254ED-773A-492E-8D43-E6424C2DF80F}" type="presParOf" srcId="{7311B417-9784-49E0-AB8E-F3D34510C053}" destId="{AF482069-D8EE-44E0-B7CB-19E61E997E47}" srcOrd="2" destOrd="0" presId="urn:microsoft.com/office/officeart/2008/layout/VerticalAccentList"/>
    <dgm:cxn modelId="{C3BD1249-9F15-4B18-98E2-3848D7879AC4}" type="presParOf" srcId="{7311B417-9784-49E0-AB8E-F3D34510C053}" destId="{77567231-FBB2-4875-9E7E-9186640E533A}" srcOrd="3" destOrd="0" presId="urn:microsoft.com/office/officeart/2008/layout/VerticalAccentList"/>
    <dgm:cxn modelId="{D134924F-DF6E-48A3-8918-F29CCD06BA2F}" type="presParOf" srcId="{7311B417-9784-49E0-AB8E-F3D34510C053}" destId="{CC0929E7-C9DA-4F30-9D63-6C47976EF225}" srcOrd="4" destOrd="0" presId="urn:microsoft.com/office/officeart/2008/layout/VerticalAccentList"/>
    <dgm:cxn modelId="{8AC5DCF4-2945-40CE-9391-979BA6BC7EBD}" type="presParOf" srcId="{7311B417-9784-49E0-AB8E-F3D34510C053}" destId="{6559421A-EFB0-4478-A9D8-BAD29B0E0309}" srcOrd="5" destOrd="0" presId="urn:microsoft.com/office/officeart/2008/layout/VerticalAccentList"/>
    <dgm:cxn modelId="{47E7184D-0700-4DDE-AEEC-3D5A8523CB26}" type="presParOf" srcId="{7311B417-9784-49E0-AB8E-F3D34510C053}" destId="{822C12DD-9937-4C5D-AFF8-7CB9C8792277}" srcOrd="6" destOrd="0" presId="urn:microsoft.com/office/officeart/2008/layout/VerticalAccentList"/>
    <dgm:cxn modelId="{C5B23EEA-A524-41E9-848A-8F886628332E}" type="presParOf" srcId="{D1183ED6-C19E-446B-964B-55A19A379AC9}" destId="{3792FABD-341A-40C4-9978-2B06DB3CD54A}" srcOrd="2" destOrd="0" presId="urn:microsoft.com/office/officeart/2008/layout/VerticalAccentList"/>
    <dgm:cxn modelId="{597A5640-E293-42FD-862B-09911A90EA8A}" type="presParOf" srcId="{D1183ED6-C19E-446B-964B-55A19A379AC9}" destId="{68266044-EC98-4276-8342-2A0AEC28CBDE}" srcOrd="3" destOrd="0" presId="urn:microsoft.com/office/officeart/2008/layout/VerticalAccentList"/>
    <dgm:cxn modelId="{EDE78A98-21B0-443C-BABA-2623A3ADA95F}" type="presParOf" srcId="{68266044-EC98-4276-8342-2A0AEC28CBDE}" destId="{D1F779EA-992D-4328-A3A8-54AE5AEF59A0}" srcOrd="0" destOrd="0" presId="urn:microsoft.com/office/officeart/2008/layout/VerticalAccentList"/>
    <dgm:cxn modelId="{5B5410EE-0D7E-4223-BEA2-F53EF1965668}" type="presParOf" srcId="{D1183ED6-C19E-446B-964B-55A19A379AC9}" destId="{0703289B-8F0F-4655-8BAF-4C42EB1AAC44}" srcOrd="4" destOrd="0" presId="urn:microsoft.com/office/officeart/2008/layout/VerticalAccentList"/>
    <dgm:cxn modelId="{37703B33-3090-4C78-A89F-CBA4734AD16F}" type="presParOf" srcId="{0703289B-8F0F-4655-8BAF-4C42EB1AAC44}" destId="{EC2E4A83-3A45-49F3-8E8D-256FE985E3AB}" srcOrd="0" destOrd="0" presId="urn:microsoft.com/office/officeart/2008/layout/VerticalAccentList"/>
    <dgm:cxn modelId="{41C24D4E-4ECC-41ED-925E-0FE692E1855E}" type="presParOf" srcId="{0703289B-8F0F-4655-8BAF-4C42EB1AAC44}" destId="{AEB8268A-1C8E-4B06-BEA8-0900D4D5D58E}" srcOrd="1" destOrd="0" presId="urn:microsoft.com/office/officeart/2008/layout/VerticalAccentList"/>
    <dgm:cxn modelId="{22329A60-B38D-4115-8B2B-92175C54CF46}" type="presParOf" srcId="{0703289B-8F0F-4655-8BAF-4C42EB1AAC44}" destId="{28C118EB-3CBC-4783-B713-D5A3D8B2F634}" srcOrd="2" destOrd="0" presId="urn:microsoft.com/office/officeart/2008/layout/VerticalAccentList"/>
    <dgm:cxn modelId="{20D7AB87-066F-47AE-80A5-8A5B98A89F0D}" type="presParOf" srcId="{0703289B-8F0F-4655-8BAF-4C42EB1AAC44}" destId="{9685CE9B-E062-4685-9C16-F4C73425CD5A}" srcOrd="3" destOrd="0" presId="urn:microsoft.com/office/officeart/2008/layout/VerticalAccentList"/>
    <dgm:cxn modelId="{D6E489C7-6AC6-4662-AE54-2D0EED281E69}" type="presParOf" srcId="{0703289B-8F0F-4655-8BAF-4C42EB1AAC44}" destId="{B50A9EC6-AA2A-431A-BB0A-0E6DB8D78CCF}" srcOrd="4" destOrd="0" presId="urn:microsoft.com/office/officeart/2008/layout/VerticalAccentList"/>
    <dgm:cxn modelId="{418D538A-CFAA-4AE1-B7F5-F496B4F61956}" type="presParOf" srcId="{0703289B-8F0F-4655-8BAF-4C42EB1AAC44}" destId="{297C118C-8AA3-42C9-B36F-F98061170E58}" srcOrd="5" destOrd="0" presId="urn:microsoft.com/office/officeart/2008/layout/VerticalAccentList"/>
    <dgm:cxn modelId="{B3BA4DDD-14A5-4A79-A1F9-82826BCA41E4}" type="presParOf" srcId="{0703289B-8F0F-4655-8BAF-4C42EB1AAC44}" destId="{00E104B8-533C-4CEF-BA6F-577B4115F88E}" srcOrd="6" destOrd="0" presId="urn:microsoft.com/office/officeart/2008/layout/VerticalAccentList"/>
    <dgm:cxn modelId="{DCD60B6A-A23E-47AD-ACD3-7ECA0344AD13}" type="presParOf" srcId="{D1183ED6-C19E-446B-964B-55A19A379AC9}" destId="{37532C96-DB9E-4970-B5CA-911A00148A4E}" srcOrd="5" destOrd="0" presId="urn:microsoft.com/office/officeart/2008/layout/VerticalAccentList"/>
    <dgm:cxn modelId="{D299A674-BE1B-4310-B042-9018920EE5A3}" type="presParOf" srcId="{D1183ED6-C19E-446B-964B-55A19A379AC9}" destId="{0737D30A-EB17-4FC6-80C0-8CF00AB3485F}" srcOrd="6" destOrd="0" presId="urn:microsoft.com/office/officeart/2008/layout/VerticalAccentList"/>
    <dgm:cxn modelId="{1D81DDA3-9804-4966-9C98-746F82276F69}" type="presParOf" srcId="{0737D30A-EB17-4FC6-80C0-8CF00AB3485F}" destId="{3B4A0AE2-A803-4235-8FB2-9B57D8D117AF}" srcOrd="0" destOrd="0" presId="urn:microsoft.com/office/officeart/2008/layout/VerticalAccentList"/>
    <dgm:cxn modelId="{ADCE6D6D-A476-4AA0-8444-8E25857F6E2C}" type="presParOf" srcId="{D1183ED6-C19E-446B-964B-55A19A379AC9}" destId="{3A35751D-40BE-4D5C-89B7-E8207EDD62EF}" srcOrd="7" destOrd="0" presId="urn:microsoft.com/office/officeart/2008/layout/VerticalAccentList"/>
    <dgm:cxn modelId="{BA764AA7-8245-4349-A7DC-1F9F449B4063}" type="presParOf" srcId="{3A35751D-40BE-4D5C-89B7-E8207EDD62EF}" destId="{1CEDBF72-0838-4C1F-8D35-3DE5FD86966A}" srcOrd="0" destOrd="0" presId="urn:microsoft.com/office/officeart/2008/layout/VerticalAccentList"/>
    <dgm:cxn modelId="{736FB0F9-B488-4EFD-A6CF-3903869CB202}" type="presParOf" srcId="{3A35751D-40BE-4D5C-89B7-E8207EDD62EF}" destId="{D6B55CC0-72DC-4810-8FC2-5E66E317FE48}" srcOrd="1" destOrd="0" presId="urn:microsoft.com/office/officeart/2008/layout/VerticalAccentList"/>
    <dgm:cxn modelId="{73E95645-B478-4F06-A3F3-B6EA5B723745}" type="presParOf" srcId="{3A35751D-40BE-4D5C-89B7-E8207EDD62EF}" destId="{3D1BD665-BCB0-40EA-BD9C-0E5B5F10A2B6}" srcOrd="2" destOrd="0" presId="urn:microsoft.com/office/officeart/2008/layout/VerticalAccentList"/>
    <dgm:cxn modelId="{F84898CF-74AD-4877-AC2F-7B0CB280885A}" type="presParOf" srcId="{3A35751D-40BE-4D5C-89B7-E8207EDD62EF}" destId="{B660A0AF-7C1C-4E56-A105-45B9282A3FE4}" srcOrd="3" destOrd="0" presId="urn:microsoft.com/office/officeart/2008/layout/VerticalAccentList"/>
    <dgm:cxn modelId="{C8FDC76C-ED26-4419-A91F-86F561BC67FA}" type="presParOf" srcId="{3A35751D-40BE-4D5C-89B7-E8207EDD62EF}" destId="{D3A7ECB7-73BC-4F89-BC11-C539EF5C876A}" srcOrd="4" destOrd="0" presId="urn:microsoft.com/office/officeart/2008/layout/VerticalAccentList"/>
    <dgm:cxn modelId="{A8BC8829-6D74-49E1-888A-C37BAFD9784E}" type="presParOf" srcId="{3A35751D-40BE-4D5C-89B7-E8207EDD62EF}" destId="{A5EB1023-994F-408B-859D-D493C3A007BF}" srcOrd="5" destOrd="0" presId="urn:microsoft.com/office/officeart/2008/layout/VerticalAccentList"/>
    <dgm:cxn modelId="{C1548B79-51CD-4175-A6B7-CB4213241838}" type="presParOf" srcId="{3A35751D-40BE-4D5C-89B7-E8207EDD62EF}" destId="{7417C258-9B62-4D90-97AC-C9EECBC0BC06}" srcOrd="6" destOrd="0" presId="urn:microsoft.com/office/officeart/2008/layout/VerticalAccentList"/>
    <dgm:cxn modelId="{BA4E303E-1BA8-4928-BEA8-EEE301BB94E6}" type="presParOf" srcId="{D1183ED6-C19E-446B-964B-55A19A379AC9}" destId="{F471534D-7146-40BE-85F4-4ECC5D095961}" srcOrd="8" destOrd="0" presId="urn:microsoft.com/office/officeart/2008/layout/VerticalAccentList"/>
    <dgm:cxn modelId="{24D8356E-821C-4911-A0C1-EB77AC429D62}" type="presParOf" srcId="{D1183ED6-C19E-446B-964B-55A19A379AC9}" destId="{3536818A-053A-4908-A041-FBE8B2415341}" srcOrd="9" destOrd="0" presId="urn:microsoft.com/office/officeart/2008/layout/VerticalAccentList"/>
    <dgm:cxn modelId="{64A1D3AE-568A-496B-9E54-9F1858C14885}" type="presParOf" srcId="{3536818A-053A-4908-A041-FBE8B2415341}" destId="{C2F23C9A-9EA5-42C8-8618-5125641A6BFE}" srcOrd="0" destOrd="0" presId="urn:microsoft.com/office/officeart/2008/layout/VerticalAccentList"/>
    <dgm:cxn modelId="{FFBD930C-95DD-4B76-8B59-9E538B9782E1}" type="presParOf" srcId="{D1183ED6-C19E-446B-964B-55A19A379AC9}" destId="{77D30372-808B-4B74-9EF9-35637773E60A}" srcOrd="10" destOrd="0" presId="urn:microsoft.com/office/officeart/2008/layout/VerticalAccentList"/>
    <dgm:cxn modelId="{015813ED-4EC7-42CE-9EC0-FEFF60C34CB5}" type="presParOf" srcId="{77D30372-808B-4B74-9EF9-35637773E60A}" destId="{C8F23D14-EBC4-4BC2-B8A3-3A8829D09449}" srcOrd="0" destOrd="0" presId="urn:microsoft.com/office/officeart/2008/layout/VerticalAccentList"/>
    <dgm:cxn modelId="{F9B69DA8-0ABC-4F79-8540-B94A9EEA9856}" type="presParOf" srcId="{77D30372-808B-4B74-9EF9-35637773E60A}" destId="{414688AC-650B-40E4-8289-DD3000F9CF16}" srcOrd="1" destOrd="0" presId="urn:microsoft.com/office/officeart/2008/layout/VerticalAccentList"/>
    <dgm:cxn modelId="{3348C1CC-9194-4C4D-94FB-051D3BFBDEBA}" type="presParOf" srcId="{77D30372-808B-4B74-9EF9-35637773E60A}" destId="{9AE56A87-5742-4CE6-ADC2-73EC102272E0}" srcOrd="2" destOrd="0" presId="urn:microsoft.com/office/officeart/2008/layout/VerticalAccentList"/>
    <dgm:cxn modelId="{6E7A608D-835E-4437-AB28-6E3B02C79302}" type="presParOf" srcId="{77D30372-808B-4B74-9EF9-35637773E60A}" destId="{04326069-C752-481F-ACC0-8AB75C8575E1}" srcOrd="3" destOrd="0" presId="urn:microsoft.com/office/officeart/2008/layout/VerticalAccentList"/>
    <dgm:cxn modelId="{09A5EB43-1CC1-4544-9CC5-07E36A68A0DE}" type="presParOf" srcId="{77D30372-808B-4B74-9EF9-35637773E60A}" destId="{8F82E9BD-8882-4308-B72C-D54FDCAA0963}" srcOrd="4" destOrd="0" presId="urn:microsoft.com/office/officeart/2008/layout/VerticalAccentList"/>
    <dgm:cxn modelId="{762900DC-660C-4D51-8B38-0337EAD44B2C}" type="presParOf" srcId="{77D30372-808B-4B74-9EF9-35637773E60A}" destId="{7C79EB48-F6E3-417A-8373-D6EB7A990913}" srcOrd="5" destOrd="0" presId="urn:microsoft.com/office/officeart/2008/layout/VerticalAccentList"/>
    <dgm:cxn modelId="{AABFCD14-C383-41FA-AF8E-B9F5EAACD9E4}" type="presParOf" srcId="{77D30372-808B-4B74-9EF9-35637773E60A}" destId="{7E8C62D3-CFD6-4E05-B15F-F18636A66DF9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557F32-E819-42A8-ADBD-6C55AEB3F3EB}" type="doc">
      <dgm:prSet loTypeId="urn:microsoft.com/office/officeart/2005/8/layout/hList6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8C02BF8-F8B9-43C7-A599-A8DB4B13D3C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endParaRPr lang="it-IT" sz="2000" b="0" dirty="0" smtClean="0">
            <a:solidFill>
              <a:srgbClr val="002060"/>
            </a:solidFill>
            <a:latin typeface="Candara" panose="020E0502030303020204" pitchFamily="34" charset="0"/>
          </a:endParaRPr>
        </a:p>
        <a:p>
          <a:pPr algn="ctr" rtl="0"/>
          <a:r>
            <a:rPr lang="it-IT" sz="2000" b="0" dirty="0" smtClean="0">
              <a:solidFill>
                <a:srgbClr val="002060"/>
              </a:solidFill>
              <a:latin typeface="Candara" panose="020E0502030303020204" pitchFamily="34" charset="0"/>
            </a:rPr>
            <a:t>①</a:t>
          </a:r>
        </a:p>
        <a:p>
          <a:pPr algn="ctr" rtl="0"/>
          <a:r>
            <a:rPr lang="it-IT" sz="1400" b="1" dirty="0" smtClean="0">
              <a:solidFill>
                <a:srgbClr val="002060"/>
              </a:solidFill>
              <a:latin typeface="Candara" panose="020E0502030303020204" pitchFamily="34" charset="0"/>
            </a:rPr>
            <a:t>Referenziazione diretta delle qualificazioni italiane agli </a:t>
          </a:r>
        </a:p>
        <a:p>
          <a:pPr algn="ctr" rtl="0"/>
          <a:r>
            <a:rPr lang="it-IT" sz="1400" b="1" dirty="0" smtClean="0">
              <a:solidFill>
                <a:srgbClr val="002060"/>
              </a:solidFill>
              <a:latin typeface="Candara" panose="020E0502030303020204" pitchFamily="34" charset="0"/>
            </a:rPr>
            <a:t>8 livelli EQF</a:t>
          </a:r>
          <a:endParaRPr lang="it-IT" sz="1400" b="0" dirty="0" smtClean="0">
            <a:solidFill>
              <a:srgbClr val="002060"/>
            </a:solidFill>
            <a:latin typeface="Candara" panose="020E0502030303020204" pitchFamily="34" charset="0"/>
          </a:endParaRPr>
        </a:p>
        <a:p>
          <a:pPr algn="ctr" rtl="0"/>
          <a:r>
            <a:rPr lang="it-IT" sz="2000" b="0" dirty="0" smtClean="0">
              <a:solidFill>
                <a:srgbClr val="002060"/>
              </a:solidFill>
              <a:latin typeface="Candara" panose="020E0502030303020204" pitchFamily="34" charset="0"/>
            </a:rPr>
            <a:t>②</a:t>
          </a:r>
        </a:p>
        <a:p>
          <a:pPr algn="ctr" rtl="0"/>
          <a:r>
            <a:rPr lang="it-IT" sz="1400" b="1" dirty="0" smtClean="0">
              <a:solidFill>
                <a:srgbClr val="002060"/>
              </a:solidFill>
              <a:latin typeface="Candara" panose="020E0502030303020204" pitchFamily="34" charset="0"/>
            </a:rPr>
            <a:t>Tramite il confronto fra le tipologie di qualificazioni e i descrittori dei livelli europei</a:t>
          </a:r>
        </a:p>
        <a:p>
          <a:pPr algn="ctr" rtl="0"/>
          <a:endParaRPr lang="it-IT" sz="1400" b="0" dirty="0" smtClean="0">
            <a:solidFill>
              <a:srgbClr val="002060"/>
            </a:solidFill>
            <a:latin typeface="Candara" panose="020E0502030303020204" pitchFamily="34" charset="0"/>
          </a:endParaRPr>
        </a:p>
      </dgm:t>
    </dgm:pt>
    <dgm:pt modelId="{4CD598BA-AFB2-4F86-87B6-B5F09E9F9D78}" type="parTrans" cxnId="{46202D5A-9995-4E31-A43D-351743D9FF84}">
      <dgm:prSet/>
      <dgm:spPr/>
      <dgm:t>
        <a:bodyPr/>
        <a:lstStyle/>
        <a:p>
          <a:pPr algn="ctr"/>
          <a:endParaRPr lang="en-GB" sz="1400" b="0">
            <a:solidFill>
              <a:srgbClr val="002060"/>
            </a:solidFill>
            <a:latin typeface="Candara" panose="020E0502030303020204" pitchFamily="34" charset="0"/>
          </a:endParaRPr>
        </a:p>
      </dgm:t>
    </dgm:pt>
    <dgm:pt modelId="{B901EDEE-BE66-4542-88A9-8E53C0F21343}" type="sibTrans" cxnId="{46202D5A-9995-4E31-A43D-351743D9FF84}">
      <dgm:prSet/>
      <dgm:spPr/>
      <dgm:t>
        <a:bodyPr/>
        <a:lstStyle/>
        <a:p>
          <a:pPr algn="ctr"/>
          <a:endParaRPr lang="en-GB" sz="1400" b="0">
            <a:solidFill>
              <a:srgbClr val="002060"/>
            </a:solidFill>
            <a:latin typeface="Candara" panose="020E0502030303020204" pitchFamily="34" charset="0"/>
          </a:endParaRPr>
        </a:p>
      </dgm:t>
    </dgm:pt>
    <dgm:pt modelId="{E9DE79A4-A48B-4C77-A41C-5E760218405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400" b="1" dirty="0" smtClean="0">
              <a:solidFill>
                <a:srgbClr val="002060"/>
              </a:solidFill>
              <a:latin typeface="Candara" panose="020E0502030303020204" pitchFamily="34" charset="0"/>
            </a:rPr>
            <a:t>In assenza di un QNQ</a:t>
          </a:r>
          <a:endParaRPr lang="en-GB" sz="1400" b="1" dirty="0" smtClean="0">
            <a:solidFill>
              <a:srgbClr val="002060"/>
            </a:solidFill>
            <a:latin typeface="Candara" panose="020E0502030303020204" pitchFamily="34" charset="0"/>
          </a:endParaRPr>
        </a:p>
        <a:p>
          <a:pPr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dirty="0" smtClean="0">
              <a:solidFill>
                <a:srgbClr val="002060"/>
              </a:solidFill>
              <a:latin typeface="Candara" panose="020E0502030303020204" pitchFamily="34" charset="0"/>
            </a:rPr>
            <a:t>Quadro Nazionale delle Qualificazioni</a:t>
          </a:r>
        </a:p>
      </dgm:t>
    </dgm:pt>
    <dgm:pt modelId="{D9D2BD47-6E7C-41E7-91F8-AB05CC371334}" type="parTrans" cxnId="{5ACE2565-4087-4702-ACAC-26872307C86E}">
      <dgm:prSet/>
      <dgm:spPr/>
      <dgm:t>
        <a:bodyPr/>
        <a:lstStyle/>
        <a:p>
          <a:pPr algn="ctr"/>
          <a:endParaRPr lang="en-GB" sz="1400" b="0">
            <a:solidFill>
              <a:srgbClr val="002060"/>
            </a:solidFill>
            <a:latin typeface="Candara" panose="020E0502030303020204" pitchFamily="34" charset="0"/>
          </a:endParaRPr>
        </a:p>
      </dgm:t>
    </dgm:pt>
    <dgm:pt modelId="{7270CEE0-1CAB-4BBB-906E-DF7CE7A2E572}" type="sibTrans" cxnId="{5ACE2565-4087-4702-ACAC-26872307C86E}">
      <dgm:prSet/>
      <dgm:spPr/>
      <dgm:t>
        <a:bodyPr/>
        <a:lstStyle/>
        <a:p>
          <a:pPr algn="ctr"/>
          <a:endParaRPr lang="en-GB" sz="1400" b="0">
            <a:solidFill>
              <a:srgbClr val="002060"/>
            </a:solidFill>
            <a:latin typeface="Candara" panose="020E0502030303020204" pitchFamily="34" charset="0"/>
          </a:endParaRPr>
        </a:p>
      </dgm:t>
    </dgm:pt>
    <dgm:pt modelId="{EA346950-7366-47B4-8BF0-5A9D15A4832C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 rtl="0"/>
          <a:endParaRPr lang="en-GB" sz="1400" b="0" dirty="0">
            <a:solidFill>
              <a:srgbClr val="002060"/>
            </a:solidFill>
            <a:latin typeface="Candara" panose="020E0502030303020204" pitchFamily="34" charset="0"/>
          </a:endParaRPr>
        </a:p>
      </dgm:t>
    </dgm:pt>
    <dgm:pt modelId="{BE17E1B1-86A8-4E27-9B51-E7EE09F41000}" type="sibTrans" cxnId="{90FC250A-AB5B-49ED-9F80-AD4B88ECC351}">
      <dgm:prSet/>
      <dgm:spPr/>
      <dgm:t>
        <a:bodyPr/>
        <a:lstStyle/>
        <a:p>
          <a:endParaRPr lang="it-IT"/>
        </a:p>
      </dgm:t>
    </dgm:pt>
    <dgm:pt modelId="{032CB782-2910-4CD5-8E08-0EBA02419534}" type="parTrans" cxnId="{90FC250A-AB5B-49ED-9F80-AD4B88ECC351}">
      <dgm:prSet/>
      <dgm:spPr/>
      <dgm:t>
        <a:bodyPr/>
        <a:lstStyle/>
        <a:p>
          <a:endParaRPr lang="it-IT"/>
        </a:p>
      </dgm:t>
    </dgm:pt>
    <dgm:pt modelId="{D44058EC-E84B-4637-B136-81286A155A1A}" type="pres">
      <dgm:prSet presAssocID="{7F557F32-E819-42A8-ADBD-6C55AEB3F3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5FDD1E1-9B60-4938-8D3A-795A9FA6CAB3}" type="pres">
      <dgm:prSet presAssocID="{E9DE79A4-A48B-4C77-A41C-5E7602184057}" presName="node" presStyleLbl="node1" presStyleIdx="0" presStyleCnt="3" custScaleX="96566" custScaleY="96885" custLinFactNeighborX="-57936" custLinFactNeighborY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A47FEC-1060-4C52-A0BB-8D54940E6D7B}" type="pres">
      <dgm:prSet presAssocID="{7270CEE0-1CAB-4BBB-906E-DF7CE7A2E572}" presName="sibTrans" presStyleCnt="0"/>
      <dgm:spPr/>
      <dgm:t>
        <a:bodyPr/>
        <a:lstStyle/>
        <a:p>
          <a:endParaRPr lang="en-GB"/>
        </a:p>
      </dgm:t>
    </dgm:pt>
    <dgm:pt modelId="{F288D489-0349-4D4C-80B0-85DAA295DBB8}" type="pres">
      <dgm:prSet presAssocID="{EA346950-7366-47B4-8BF0-5A9D15A4832C}" presName="node" presStyleLbl="node1" presStyleIdx="1" presStyleCnt="3" custScaleX="173489" custScaleY="72897" custLinFactNeighborX="-11098" custLinFactNeighborY="-24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71CC399-B69F-4CC0-B27A-08CB57F81887}" type="pres">
      <dgm:prSet presAssocID="{BE17E1B1-86A8-4E27-9B51-E7EE09F41000}" presName="sibTrans" presStyleCnt="0"/>
      <dgm:spPr/>
    </dgm:pt>
    <dgm:pt modelId="{C5634487-B8A0-4C85-8D05-111D152990DE}" type="pres">
      <dgm:prSet presAssocID="{58C02BF8-F8B9-43C7-A599-A8DB4B13D3C1}" presName="node" presStyleLbl="node1" presStyleIdx="2" presStyleCnt="3" custScaleX="100956" custScaleY="95426" custLinFactNeighborX="922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F9BC345-63D5-4EFE-9AC7-05DF7F568705}" type="presOf" srcId="{EA346950-7366-47B4-8BF0-5A9D15A4832C}" destId="{F288D489-0349-4D4C-80B0-85DAA295DBB8}" srcOrd="0" destOrd="0" presId="urn:microsoft.com/office/officeart/2005/8/layout/hList6"/>
    <dgm:cxn modelId="{46202D5A-9995-4E31-A43D-351743D9FF84}" srcId="{7F557F32-E819-42A8-ADBD-6C55AEB3F3EB}" destId="{58C02BF8-F8B9-43C7-A599-A8DB4B13D3C1}" srcOrd="2" destOrd="0" parTransId="{4CD598BA-AFB2-4F86-87B6-B5F09E9F9D78}" sibTransId="{B901EDEE-BE66-4542-88A9-8E53C0F21343}"/>
    <dgm:cxn modelId="{EB83778D-4602-4414-BC70-5EBBAD972B73}" type="presOf" srcId="{7F557F32-E819-42A8-ADBD-6C55AEB3F3EB}" destId="{D44058EC-E84B-4637-B136-81286A155A1A}" srcOrd="0" destOrd="0" presId="urn:microsoft.com/office/officeart/2005/8/layout/hList6"/>
    <dgm:cxn modelId="{90FC250A-AB5B-49ED-9F80-AD4B88ECC351}" srcId="{7F557F32-E819-42A8-ADBD-6C55AEB3F3EB}" destId="{EA346950-7366-47B4-8BF0-5A9D15A4832C}" srcOrd="1" destOrd="0" parTransId="{032CB782-2910-4CD5-8E08-0EBA02419534}" sibTransId="{BE17E1B1-86A8-4E27-9B51-E7EE09F41000}"/>
    <dgm:cxn modelId="{1DB912ED-E310-40F6-8E76-787D445D9698}" type="presOf" srcId="{E9DE79A4-A48B-4C77-A41C-5E7602184057}" destId="{55FDD1E1-9B60-4938-8D3A-795A9FA6CAB3}" srcOrd="0" destOrd="0" presId="urn:microsoft.com/office/officeart/2005/8/layout/hList6"/>
    <dgm:cxn modelId="{5ACE2565-4087-4702-ACAC-26872307C86E}" srcId="{7F557F32-E819-42A8-ADBD-6C55AEB3F3EB}" destId="{E9DE79A4-A48B-4C77-A41C-5E7602184057}" srcOrd="0" destOrd="0" parTransId="{D9D2BD47-6E7C-41E7-91F8-AB05CC371334}" sibTransId="{7270CEE0-1CAB-4BBB-906E-DF7CE7A2E572}"/>
    <dgm:cxn modelId="{D17E0CD1-0903-4DA5-B3B6-DFD69F0A5C26}" type="presOf" srcId="{58C02BF8-F8B9-43C7-A599-A8DB4B13D3C1}" destId="{C5634487-B8A0-4C85-8D05-111D152990DE}" srcOrd="0" destOrd="0" presId="urn:microsoft.com/office/officeart/2005/8/layout/hList6"/>
    <dgm:cxn modelId="{F184A819-1881-4161-885A-8ADB1AB09D4B}" type="presParOf" srcId="{D44058EC-E84B-4637-B136-81286A155A1A}" destId="{55FDD1E1-9B60-4938-8D3A-795A9FA6CAB3}" srcOrd="0" destOrd="0" presId="urn:microsoft.com/office/officeart/2005/8/layout/hList6"/>
    <dgm:cxn modelId="{3941F520-9442-4C68-AD49-A5BA24475328}" type="presParOf" srcId="{D44058EC-E84B-4637-B136-81286A155A1A}" destId="{97A47FEC-1060-4C52-A0BB-8D54940E6D7B}" srcOrd="1" destOrd="0" presId="urn:microsoft.com/office/officeart/2005/8/layout/hList6"/>
    <dgm:cxn modelId="{A392D10B-FC7F-4B8B-B8D4-A76F743F8CC5}" type="presParOf" srcId="{D44058EC-E84B-4637-B136-81286A155A1A}" destId="{F288D489-0349-4D4C-80B0-85DAA295DBB8}" srcOrd="2" destOrd="0" presId="urn:microsoft.com/office/officeart/2005/8/layout/hList6"/>
    <dgm:cxn modelId="{83DFF4FD-E3CC-41C3-ABB4-BE4C674D0B16}" type="presParOf" srcId="{D44058EC-E84B-4637-B136-81286A155A1A}" destId="{A71CC399-B69F-4CC0-B27A-08CB57F81887}" srcOrd="3" destOrd="0" presId="urn:microsoft.com/office/officeart/2005/8/layout/hList6"/>
    <dgm:cxn modelId="{13C395AD-398F-40DA-9769-13064F44B0FE}" type="presParOf" srcId="{D44058EC-E84B-4637-B136-81286A155A1A}" destId="{C5634487-B8A0-4C85-8D05-111D152990DE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36774B-C947-423F-AF34-2C96EC96A80F}" type="doc">
      <dgm:prSet loTypeId="urn:microsoft.com/office/officeart/2008/layout/VerticalCircle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EBAB80-902A-42E4-B377-A4CC4442D124}">
      <dgm:prSet custT="1"/>
      <dgm:spPr/>
      <dgm:t>
        <a:bodyPr/>
        <a:lstStyle/>
        <a:p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Basato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su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impianto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e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descrittori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Eqf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endParaRPr lang="en-US" sz="1800" b="1" i="0" u="none" strike="noStrike" cap="none" noProof="0" dirty="0">
            <a:solidFill>
              <a:srgbClr val="002060"/>
            </a:solidFill>
            <a:effectLst/>
            <a:latin typeface="Candara" pitchFamily="34" charset="0"/>
            <a:ea typeface="Arial"/>
            <a:cs typeface="Arial"/>
          </a:endParaRPr>
        </a:p>
      </dgm:t>
    </dgm:pt>
    <dgm:pt modelId="{ABCAFD27-AB23-422C-8121-BFBA7B702CD7}" type="parTrans" cxnId="{2821AEA2-D190-4BCF-8E44-ED8236DE9A66}">
      <dgm:prSet/>
      <dgm:spPr/>
      <dgm:t>
        <a:bodyPr/>
        <a:lstStyle/>
        <a:p>
          <a:endParaRPr lang="en-US" sz="1800" b="1" noProof="0" dirty="0">
            <a:solidFill>
              <a:schemeClr val="accent5">
                <a:lumMod val="50000"/>
              </a:schemeClr>
            </a:solidFill>
            <a:effectLst/>
            <a:latin typeface="Candara" panose="020E0502030303020204" pitchFamily="34" charset="0"/>
          </a:endParaRPr>
        </a:p>
      </dgm:t>
    </dgm:pt>
    <dgm:pt modelId="{89AFF1DD-2D75-4D56-B24F-01D51B85B179}" type="sibTrans" cxnId="{2821AEA2-D190-4BCF-8E44-ED8236DE9A66}">
      <dgm:prSet/>
      <dgm:spPr/>
      <dgm:t>
        <a:bodyPr/>
        <a:lstStyle/>
        <a:p>
          <a:endParaRPr lang="en-US" sz="1800" b="1" noProof="0" dirty="0">
            <a:solidFill>
              <a:schemeClr val="accent5">
                <a:lumMod val="50000"/>
              </a:schemeClr>
            </a:solidFill>
            <a:effectLst/>
            <a:latin typeface="Candara" panose="020E0502030303020204" pitchFamily="34" charset="0"/>
          </a:endParaRPr>
        </a:p>
      </dgm:t>
    </dgm:pt>
    <dgm:pt modelId="{8FB85F38-A44C-447E-A588-08016B38591F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Articolato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su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8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Livelli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e 3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Dimensioni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(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Conoscenze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,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abilità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,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responsabilità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e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autonomia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) </a:t>
          </a:r>
        </a:p>
      </dgm:t>
    </dgm:pt>
    <dgm:pt modelId="{B179D0DB-8C5F-4782-A4B1-3B643DA273FA}" type="parTrans" cxnId="{637B6F18-FE95-42B5-8036-9A56B1677CDA}">
      <dgm:prSet/>
      <dgm:spPr/>
      <dgm:t>
        <a:bodyPr/>
        <a:lstStyle/>
        <a:p>
          <a:endParaRPr lang="en-US" sz="1800" b="1" noProof="0" dirty="0">
            <a:solidFill>
              <a:schemeClr val="accent5">
                <a:lumMod val="50000"/>
              </a:schemeClr>
            </a:solidFill>
            <a:effectLst/>
            <a:latin typeface="Candara" panose="020E0502030303020204" pitchFamily="34" charset="0"/>
          </a:endParaRPr>
        </a:p>
      </dgm:t>
    </dgm:pt>
    <dgm:pt modelId="{1F1A3E5E-0BA3-4037-8DD2-D11523699627}" type="sibTrans" cxnId="{637B6F18-FE95-42B5-8036-9A56B1677CDA}">
      <dgm:prSet/>
      <dgm:spPr/>
      <dgm:t>
        <a:bodyPr/>
        <a:lstStyle/>
        <a:p>
          <a:endParaRPr lang="en-US" sz="1800" b="1" noProof="0" dirty="0">
            <a:solidFill>
              <a:schemeClr val="accent5">
                <a:lumMod val="50000"/>
              </a:schemeClr>
            </a:solidFill>
            <a:effectLst/>
            <a:latin typeface="Candara" panose="020E0502030303020204" pitchFamily="34" charset="0"/>
          </a:endParaRPr>
        </a:p>
      </dgm:t>
    </dgm:pt>
    <dgm:pt modelId="{7F2F75B1-CA22-4063-8B83-95C6711F4A46}">
      <dgm:prSet custT="1"/>
      <dgm:spPr/>
      <dgm:t>
        <a:bodyPr/>
        <a:lstStyle/>
        <a:p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Orientato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ai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risultati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di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apprendimento</a:t>
          </a:r>
          <a:endParaRPr lang="en-US" sz="1800" b="1" i="0" u="none" strike="noStrike" cap="none" noProof="0" dirty="0">
            <a:solidFill>
              <a:srgbClr val="002060"/>
            </a:solidFill>
            <a:effectLst/>
            <a:latin typeface="Candara" pitchFamily="34" charset="0"/>
            <a:ea typeface="Arial"/>
            <a:cs typeface="Arial"/>
          </a:endParaRPr>
        </a:p>
      </dgm:t>
    </dgm:pt>
    <dgm:pt modelId="{D2E34D29-FC0F-435A-9423-D08B8B0D40F5}" type="parTrans" cxnId="{27C02297-7578-4D9C-8279-007ACD6FA9C0}">
      <dgm:prSet/>
      <dgm:spPr/>
      <dgm:t>
        <a:bodyPr/>
        <a:lstStyle/>
        <a:p>
          <a:endParaRPr lang="en-US" sz="1800" b="1" noProof="0" dirty="0">
            <a:solidFill>
              <a:schemeClr val="accent5">
                <a:lumMod val="50000"/>
              </a:schemeClr>
            </a:solidFill>
            <a:effectLst/>
            <a:latin typeface="Candara" panose="020E0502030303020204" pitchFamily="34" charset="0"/>
          </a:endParaRPr>
        </a:p>
      </dgm:t>
    </dgm:pt>
    <dgm:pt modelId="{045BBED4-E893-4F02-895D-077C4367ED69}" type="sibTrans" cxnId="{27C02297-7578-4D9C-8279-007ACD6FA9C0}">
      <dgm:prSet/>
      <dgm:spPr/>
      <dgm:t>
        <a:bodyPr/>
        <a:lstStyle/>
        <a:p>
          <a:endParaRPr lang="en-US" sz="1800" b="1" noProof="0" dirty="0">
            <a:solidFill>
              <a:schemeClr val="accent5">
                <a:lumMod val="50000"/>
              </a:schemeClr>
            </a:solidFill>
            <a:effectLst/>
            <a:latin typeface="Candara" panose="020E0502030303020204" pitchFamily="34" charset="0"/>
          </a:endParaRPr>
        </a:p>
      </dgm:t>
    </dgm:pt>
    <dgm:pt modelId="{44D65AA7-708E-4DE4-86AD-B5654F47EBC4}">
      <dgm:prSet custT="1"/>
      <dgm:spPr/>
      <dgm:t>
        <a:bodyPr/>
        <a:lstStyle/>
        <a:p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Aumentato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con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sottodescrittori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per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renderlo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applicabile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a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tutti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i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contesti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dell’apprendimento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(studio e </a:t>
          </a:r>
          <a:r>
            <a:rPr lang="en-US" sz="1800" b="1" i="0" u="none" strike="noStrike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lavoro</a:t>
          </a:r>
          <a:r>
            <a:rPr lang="en-US" sz="1800" b="1" i="0" u="none" strike="noStrike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)</a:t>
          </a:r>
          <a:endParaRPr lang="en-US" sz="1800" b="1" i="0" u="none" strike="noStrike" cap="none" noProof="0" dirty="0">
            <a:solidFill>
              <a:srgbClr val="002060"/>
            </a:solidFill>
            <a:effectLst/>
            <a:latin typeface="Candara" pitchFamily="34" charset="0"/>
            <a:ea typeface="Arial"/>
            <a:cs typeface="Arial"/>
          </a:endParaRPr>
        </a:p>
      </dgm:t>
    </dgm:pt>
    <dgm:pt modelId="{1ABFC82B-5B03-4AB3-B199-5F638F55E02E}" type="parTrans" cxnId="{D8B75E26-B416-432A-A71F-2458A5F89C52}">
      <dgm:prSet/>
      <dgm:spPr/>
      <dgm:t>
        <a:bodyPr/>
        <a:lstStyle/>
        <a:p>
          <a:endParaRPr lang="it-IT" sz="1800" b="1">
            <a:solidFill>
              <a:schemeClr val="accent5">
                <a:lumMod val="50000"/>
              </a:schemeClr>
            </a:solidFill>
            <a:effectLst/>
            <a:latin typeface="Candara" panose="020E0502030303020204" pitchFamily="34" charset="0"/>
          </a:endParaRPr>
        </a:p>
      </dgm:t>
    </dgm:pt>
    <dgm:pt modelId="{52CFA1E1-9D65-4D2B-8E66-63FBD5022B0A}" type="sibTrans" cxnId="{D8B75E26-B416-432A-A71F-2458A5F89C52}">
      <dgm:prSet/>
      <dgm:spPr/>
      <dgm:t>
        <a:bodyPr/>
        <a:lstStyle/>
        <a:p>
          <a:endParaRPr lang="it-IT" sz="1800" b="1">
            <a:solidFill>
              <a:schemeClr val="accent5">
                <a:lumMod val="50000"/>
              </a:schemeClr>
            </a:solidFill>
            <a:effectLst/>
            <a:latin typeface="Candara" panose="020E0502030303020204" pitchFamily="34" charset="0"/>
          </a:endParaRPr>
        </a:p>
      </dgm:t>
    </dgm:pt>
    <dgm:pt modelId="{D40DE908-D8E9-4BD4-A076-7E1FDFD0C8D9}" type="pres">
      <dgm:prSet presAssocID="{AA36774B-C947-423F-AF34-2C96EC96A80F}" presName="Name0" presStyleCnt="0">
        <dgm:presLayoutVars>
          <dgm:dir/>
        </dgm:presLayoutVars>
      </dgm:prSet>
      <dgm:spPr/>
      <dgm:t>
        <a:bodyPr/>
        <a:lstStyle/>
        <a:p>
          <a:endParaRPr lang="en-GB"/>
        </a:p>
      </dgm:t>
    </dgm:pt>
    <dgm:pt modelId="{BB5CA92B-9BFB-4384-9836-550E6FCCDAFB}" type="pres">
      <dgm:prSet presAssocID="{46EBAB80-902A-42E4-B377-A4CC4442D124}" presName="noChildren" presStyleCnt="0"/>
      <dgm:spPr/>
      <dgm:t>
        <a:bodyPr/>
        <a:lstStyle/>
        <a:p>
          <a:endParaRPr lang="en-GB"/>
        </a:p>
      </dgm:t>
    </dgm:pt>
    <dgm:pt modelId="{AE15BC09-BCCD-46E0-BB23-FA7851168DB5}" type="pres">
      <dgm:prSet presAssocID="{46EBAB80-902A-42E4-B377-A4CC4442D124}" presName="gap" presStyleCnt="0"/>
      <dgm:spPr/>
      <dgm:t>
        <a:bodyPr/>
        <a:lstStyle/>
        <a:p>
          <a:endParaRPr lang="en-GB"/>
        </a:p>
      </dgm:t>
    </dgm:pt>
    <dgm:pt modelId="{3FA78B7A-4337-47A1-8D0A-31A9B98DFA38}" type="pres">
      <dgm:prSet presAssocID="{46EBAB80-902A-42E4-B377-A4CC4442D124}" presName="medCircle2" presStyleLbl="vennNode1" presStyleIdx="0" presStyleCnt="4"/>
      <dgm:spPr/>
      <dgm:t>
        <a:bodyPr/>
        <a:lstStyle/>
        <a:p>
          <a:endParaRPr lang="en-GB"/>
        </a:p>
      </dgm:t>
    </dgm:pt>
    <dgm:pt modelId="{1D538BBB-AF04-4D59-8E5E-D7A23CFFB979}" type="pres">
      <dgm:prSet presAssocID="{46EBAB80-902A-42E4-B377-A4CC4442D124}" presName="txLvlOnly1" presStyleLbl="revTx" presStyleIdx="0" presStyleCnt="4"/>
      <dgm:spPr/>
      <dgm:t>
        <a:bodyPr/>
        <a:lstStyle/>
        <a:p>
          <a:endParaRPr lang="en-GB"/>
        </a:p>
      </dgm:t>
    </dgm:pt>
    <dgm:pt modelId="{8B6AEA2A-8061-4F15-BCB4-D6F9B19E03A9}" type="pres">
      <dgm:prSet presAssocID="{8FB85F38-A44C-447E-A588-08016B38591F}" presName="noChildren" presStyleCnt="0"/>
      <dgm:spPr/>
      <dgm:t>
        <a:bodyPr/>
        <a:lstStyle/>
        <a:p>
          <a:endParaRPr lang="en-GB"/>
        </a:p>
      </dgm:t>
    </dgm:pt>
    <dgm:pt modelId="{1CCA32DC-3CC7-4678-8D44-94B7D45987F1}" type="pres">
      <dgm:prSet presAssocID="{8FB85F38-A44C-447E-A588-08016B38591F}" presName="gap" presStyleCnt="0"/>
      <dgm:spPr/>
      <dgm:t>
        <a:bodyPr/>
        <a:lstStyle/>
        <a:p>
          <a:endParaRPr lang="en-GB"/>
        </a:p>
      </dgm:t>
    </dgm:pt>
    <dgm:pt modelId="{2EBE7953-C8B6-4A46-BEF6-BCDAD8C9B783}" type="pres">
      <dgm:prSet presAssocID="{8FB85F38-A44C-447E-A588-08016B38591F}" presName="medCircle2" presStyleLbl="vennNode1" presStyleIdx="1" presStyleCnt="4"/>
      <dgm:spPr/>
      <dgm:t>
        <a:bodyPr/>
        <a:lstStyle/>
        <a:p>
          <a:endParaRPr lang="en-GB"/>
        </a:p>
      </dgm:t>
    </dgm:pt>
    <dgm:pt modelId="{18E0F7BD-75C0-4CCC-A6AC-CC9B1666D8B4}" type="pres">
      <dgm:prSet presAssocID="{8FB85F38-A44C-447E-A588-08016B38591F}" presName="txLvlOnly1" presStyleLbl="revTx" presStyleIdx="1" presStyleCnt="4"/>
      <dgm:spPr/>
      <dgm:t>
        <a:bodyPr/>
        <a:lstStyle/>
        <a:p>
          <a:endParaRPr lang="en-GB"/>
        </a:p>
      </dgm:t>
    </dgm:pt>
    <dgm:pt modelId="{F8794AE3-642E-4F85-AA26-8D5928F18A60}" type="pres">
      <dgm:prSet presAssocID="{7F2F75B1-CA22-4063-8B83-95C6711F4A46}" presName="noChildren" presStyleCnt="0"/>
      <dgm:spPr/>
      <dgm:t>
        <a:bodyPr/>
        <a:lstStyle/>
        <a:p>
          <a:endParaRPr lang="en-GB"/>
        </a:p>
      </dgm:t>
    </dgm:pt>
    <dgm:pt modelId="{9AAEECA5-2B04-4ACC-A77F-6B1CABA75B4F}" type="pres">
      <dgm:prSet presAssocID="{7F2F75B1-CA22-4063-8B83-95C6711F4A46}" presName="gap" presStyleCnt="0"/>
      <dgm:spPr/>
      <dgm:t>
        <a:bodyPr/>
        <a:lstStyle/>
        <a:p>
          <a:endParaRPr lang="en-GB"/>
        </a:p>
      </dgm:t>
    </dgm:pt>
    <dgm:pt modelId="{1728F31A-1EFB-4C6F-B154-B1A690EA4DA6}" type="pres">
      <dgm:prSet presAssocID="{7F2F75B1-CA22-4063-8B83-95C6711F4A46}" presName="medCircle2" presStyleLbl="vennNode1" presStyleIdx="2" presStyleCnt="4"/>
      <dgm:spPr/>
      <dgm:t>
        <a:bodyPr/>
        <a:lstStyle/>
        <a:p>
          <a:endParaRPr lang="en-GB"/>
        </a:p>
      </dgm:t>
    </dgm:pt>
    <dgm:pt modelId="{09DA7291-37EF-485F-8717-9403E5BEE099}" type="pres">
      <dgm:prSet presAssocID="{7F2F75B1-CA22-4063-8B83-95C6711F4A46}" presName="txLvlOnly1" presStyleLbl="revTx" presStyleIdx="2" presStyleCnt="4"/>
      <dgm:spPr/>
      <dgm:t>
        <a:bodyPr/>
        <a:lstStyle/>
        <a:p>
          <a:endParaRPr lang="en-GB"/>
        </a:p>
      </dgm:t>
    </dgm:pt>
    <dgm:pt modelId="{5616116E-9EE5-4D1B-B103-340CB12F7419}" type="pres">
      <dgm:prSet presAssocID="{44D65AA7-708E-4DE4-86AD-B5654F47EBC4}" presName="noChildren" presStyleCnt="0"/>
      <dgm:spPr/>
      <dgm:t>
        <a:bodyPr/>
        <a:lstStyle/>
        <a:p>
          <a:endParaRPr lang="en-GB"/>
        </a:p>
      </dgm:t>
    </dgm:pt>
    <dgm:pt modelId="{BA169FA3-1AA9-4E20-95AA-764F1DA15884}" type="pres">
      <dgm:prSet presAssocID="{44D65AA7-708E-4DE4-86AD-B5654F47EBC4}" presName="gap" presStyleCnt="0"/>
      <dgm:spPr/>
      <dgm:t>
        <a:bodyPr/>
        <a:lstStyle/>
        <a:p>
          <a:endParaRPr lang="en-GB"/>
        </a:p>
      </dgm:t>
    </dgm:pt>
    <dgm:pt modelId="{809BDBB9-AB05-4931-96FC-1CED7F1C7BFD}" type="pres">
      <dgm:prSet presAssocID="{44D65AA7-708E-4DE4-86AD-B5654F47EBC4}" presName="medCircle2" presStyleLbl="vennNode1" presStyleIdx="3" presStyleCnt="4"/>
      <dgm:spPr/>
      <dgm:t>
        <a:bodyPr/>
        <a:lstStyle/>
        <a:p>
          <a:endParaRPr lang="en-GB"/>
        </a:p>
      </dgm:t>
    </dgm:pt>
    <dgm:pt modelId="{4C5D2E82-2400-49C3-8AAB-1826237D4A43}" type="pres">
      <dgm:prSet presAssocID="{44D65AA7-708E-4DE4-86AD-B5654F47EBC4}" presName="txLvlOnly1" presStyleLbl="revTx" presStyleIdx="3" presStyleCnt="4"/>
      <dgm:spPr/>
      <dgm:t>
        <a:bodyPr/>
        <a:lstStyle/>
        <a:p>
          <a:endParaRPr lang="en-GB"/>
        </a:p>
      </dgm:t>
    </dgm:pt>
  </dgm:ptLst>
  <dgm:cxnLst>
    <dgm:cxn modelId="{16B2375D-B091-4F23-BCE6-CBD5D78645E9}" type="presOf" srcId="{8FB85F38-A44C-447E-A588-08016B38591F}" destId="{18E0F7BD-75C0-4CCC-A6AC-CC9B1666D8B4}" srcOrd="0" destOrd="0" presId="urn:microsoft.com/office/officeart/2008/layout/VerticalCircleList"/>
    <dgm:cxn modelId="{4F7B1EF6-F84D-42A5-AA7B-8066A80300C0}" type="presOf" srcId="{44D65AA7-708E-4DE4-86AD-B5654F47EBC4}" destId="{4C5D2E82-2400-49C3-8AAB-1826237D4A43}" srcOrd="0" destOrd="0" presId="urn:microsoft.com/office/officeart/2008/layout/VerticalCircleList"/>
    <dgm:cxn modelId="{DFA05F0D-BD15-47F5-BEC6-D4B1EC2F878E}" type="presOf" srcId="{46EBAB80-902A-42E4-B377-A4CC4442D124}" destId="{1D538BBB-AF04-4D59-8E5E-D7A23CFFB979}" srcOrd="0" destOrd="0" presId="urn:microsoft.com/office/officeart/2008/layout/VerticalCircleList"/>
    <dgm:cxn modelId="{2821AEA2-D190-4BCF-8E44-ED8236DE9A66}" srcId="{AA36774B-C947-423F-AF34-2C96EC96A80F}" destId="{46EBAB80-902A-42E4-B377-A4CC4442D124}" srcOrd="0" destOrd="0" parTransId="{ABCAFD27-AB23-422C-8121-BFBA7B702CD7}" sibTransId="{89AFF1DD-2D75-4D56-B24F-01D51B85B179}"/>
    <dgm:cxn modelId="{D8B75E26-B416-432A-A71F-2458A5F89C52}" srcId="{AA36774B-C947-423F-AF34-2C96EC96A80F}" destId="{44D65AA7-708E-4DE4-86AD-B5654F47EBC4}" srcOrd="3" destOrd="0" parTransId="{1ABFC82B-5B03-4AB3-B199-5F638F55E02E}" sibTransId="{52CFA1E1-9D65-4D2B-8E66-63FBD5022B0A}"/>
    <dgm:cxn modelId="{637B6F18-FE95-42B5-8036-9A56B1677CDA}" srcId="{AA36774B-C947-423F-AF34-2C96EC96A80F}" destId="{8FB85F38-A44C-447E-A588-08016B38591F}" srcOrd="1" destOrd="0" parTransId="{B179D0DB-8C5F-4782-A4B1-3B643DA273FA}" sibTransId="{1F1A3E5E-0BA3-4037-8DD2-D11523699627}"/>
    <dgm:cxn modelId="{27C02297-7578-4D9C-8279-007ACD6FA9C0}" srcId="{AA36774B-C947-423F-AF34-2C96EC96A80F}" destId="{7F2F75B1-CA22-4063-8B83-95C6711F4A46}" srcOrd="2" destOrd="0" parTransId="{D2E34D29-FC0F-435A-9423-D08B8B0D40F5}" sibTransId="{045BBED4-E893-4F02-895D-077C4367ED69}"/>
    <dgm:cxn modelId="{D6751595-9D58-4BA0-A98D-D8ED5ABF3A07}" type="presOf" srcId="{AA36774B-C947-423F-AF34-2C96EC96A80F}" destId="{D40DE908-D8E9-4BD4-A076-7E1FDFD0C8D9}" srcOrd="0" destOrd="0" presId="urn:microsoft.com/office/officeart/2008/layout/VerticalCircleList"/>
    <dgm:cxn modelId="{30752920-6880-4019-AB59-ED0C666C8B3C}" type="presOf" srcId="{7F2F75B1-CA22-4063-8B83-95C6711F4A46}" destId="{09DA7291-37EF-485F-8717-9403E5BEE099}" srcOrd="0" destOrd="0" presId="urn:microsoft.com/office/officeart/2008/layout/VerticalCircleList"/>
    <dgm:cxn modelId="{BE2D5EB8-999D-49EB-BBA8-9A6A4A56C53F}" type="presParOf" srcId="{D40DE908-D8E9-4BD4-A076-7E1FDFD0C8D9}" destId="{BB5CA92B-9BFB-4384-9836-550E6FCCDAFB}" srcOrd="0" destOrd="0" presId="urn:microsoft.com/office/officeart/2008/layout/VerticalCircleList"/>
    <dgm:cxn modelId="{F632FBDD-CC0A-447A-BBE9-992467864A3F}" type="presParOf" srcId="{BB5CA92B-9BFB-4384-9836-550E6FCCDAFB}" destId="{AE15BC09-BCCD-46E0-BB23-FA7851168DB5}" srcOrd="0" destOrd="0" presId="urn:microsoft.com/office/officeart/2008/layout/VerticalCircleList"/>
    <dgm:cxn modelId="{A70AC9AC-98E3-44BE-906F-BB295543A469}" type="presParOf" srcId="{BB5CA92B-9BFB-4384-9836-550E6FCCDAFB}" destId="{3FA78B7A-4337-47A1-8D0A-31A9B98DFA38}" srcOrd="1" destOrd="0" presId="urn:microsoft.com/office/officeart/2008/layout/VerticalCircleList"/>
    <dgm:cxn modelId="{F3EAEC7C-AE48-4001-8E3A-6297769AC2D0}" type="presParOf" srcId="{BB5CA92B-9BFB-4384-9836-550E6FCCDAFB}" destId="{1D538BBB-AF04-4D59-8E5E-D7A23CFFB979}" srcOrd="2" destOrd="0" presId="urn:microsoft.com/office/officeart/2008/layout/VerticalCircleList"/>
    <dgm:cxn modelId="{A54F4B4A-DCC7-4349-963F-0722E34D312B}" type="presParOf" srcId="{D40DE908-D8E9-4BD4-A076-7E1FDFD0C8D9}" destId="{8B6AEA2A-8061-4F15-BCB4-D6F9B19E03A9}" srcOrd="1" destOrd="0" presId="urn:microsoft.com/office/officeart/2008/layout/VerticalCircleList"/>
    <dgm:cxn modelId="{5C12EB3F-C3FB-4EEA-9E7A-465138D52446}" type="presParOf" srcId="{8B6AEA2A-8061-4F15-BCB4-D6F9B19E03A9}" destId="{1CCA32DC-3CC7-4678-8D44-94B7D45987F1}" srcOrd="0" destOrd="0" presId="urn:microsoft.com/office/officeart/2008/layout/VerticalCircleList"/>
    <dgm:cxn modelId="{EDB014A6-64C9-4277-B396-F76E359FFCA1}" type="presParOf" srcId="{8B6AEA2A-8061-4F15-BCB4-D6F9B19E03A9}" destId="{2EBE7953-C8B6-4A46-BEF6-BCDAD8C9B783}" srcOrd="1" destOrd="0" presId="urn:microsoft.com/office/officeart/2008/layout/VerticalCircleList"/>
    <dgm:cxn modelId="{1E3DCADC-EFD6-4892-AD67-F143656BDEB4}" type="presParOf" srcId="{8B6AEA2A-8061-4F15-BCB4-D6F9B19E03A9}" destId="{18E0F7BD-75C0-4CCC-A6AC-CC9B1666D8B4}" srcOrd="2" destOrd="0" presId="urn:microsoft.com/office/officeart/2008/layout/VerticalCircleList"/>
    <dgm:cxn modelId="{3D120AF9-930B-484C-8A6E-F618B1761239}" type="presParOf" srcId="{D40DE908-D8E9-4BD4-A076-7E1FDFD0C8D9}" destId="{F8794AE3-642E-4F85-AA26-8D5928F18A60}" srcOrd="2" destOrd="0" presId="urn:microsoft.com/office/officeart/2008/layout/VerticalCircleList"/>
    <dgm:cxn modelId="{4111448A-C3C2-489C-8B6A-235346AE67F4}" type="presParOf" srcId="{F8794AE3-642E-4F85-AA26-8D5928F18A60}" destId="{9AAEECA5-2B04-4ACC-A77F-6B1CABA75B4F}" srcOrd="0" destOrd="0" presId="urn:microsoft.com/office/officeart/2008/layout/VerticalCircleList"/>
    <dgm:cxn modelId="{6F8EC854-733C-4115-AD98-BF3506655632}" type="presParOf" srcId="{F8794AE3-642E-4F85-AA26-8D5928F18A60}" destId="{1728F31A-1EFB-4C6F-B154-B1A690EA4DA6}" srcOrd="1" destOrd="0" presId="urn:microsoft.com/office/officeart/2008/layout/VerticalCircleList"/>
    <dgm:cxn modelId="{29F93385-41F7-4B3F-9167-0ECC1C9DF845}" type="presParOf" srcId="{F8794AE3-642E-4F85-AA26-8D5928F18A60}" destId="{09DA7291-37EF-485F-8717-9403E5BEE099}" srcOrd="2" destOrd="0" presId="urn:microsoft.com/office/officeart/2008/layout/VerticalCircleList"/>
    <dgm:cxn modelId="{5DF5D114-B1C0-49AE-89B5-D86A939BD6D6}" type="presParOf" srcId="{D40DE908-D8E9-4BD4-A076-7E1FDFD0C8D9}" destId="{5616116E-9EE5-4D1B-B103-340CB12F7419}" srcOrd="3" destOrd="0" presId="urn:microsoft.com/office/officeart/2008/layout/VerticalCircleList"/>
    <dgm:cxn modelId="{5552E855-F8DD-4A63-8D6B-AC28152E281A}" type="presParOf" srcId="{5616116E-9EE5-4D1B-B103-340CB12F7419}" destId="{BA169FA3-1AA9-4E20-95AA-764F1DA15884}" srcOrd="0" destOrd="0" presId="urn:microsoft.com/office/officeart/2008/layout/VerticalCircleList"/>
    <dgm:cxn modelId="{2CAF2DA6-84DB-4984-A43D-C84B5089F8BF}" type="presParOf" srcId="{5616116E-9EE5-4D1B-B103-340CB12F7419}" destId="{809BDBB9-AB05-4931-96FC-1CED7F1C7BFD}" srcOrd="1" destOrd="0" presId="urn:microsoft.com/office/officeart/2008/layout/VerticalCircleList"/>
    <dgm:cxn modelId="{FF442872-C240-4E46-82A3-7390456840FD}" type="presParOf" srcId="{5616116E-9EE5-4D1B-B103-340CB12F7419}" destId="{4C5D2E82-2400-49C3-8AAB-1826237D4A43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E4F973-1FBF-4BDB-82D5-FB2525E54971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D8FD45B-D5E1-4391-B13D-6A979360955D}">
      <dgm:prSet/>
      <dgm:spPr/>
      <dgm:t>
        <a:bodyPr/>
        <a:lstStyle/>
        <a:p>
          <a:pPr rtl="0"/>
          <a:r>
            <a:rPr lang="it-IT" b="0" i="0" dirty="0"/>
            <a:t>a) Migliorare  l'accessibilità, la trasparenza e la permeabilità delle </a:t>
          </a:r>
          <a:r>
            <a:rPr lang="it-IT" b="0" i="0" dirty="0" smtClean="0"/>
            <a:t>qualificazioni</a:t>
          </a:r>
          <a:endParaRPr lang="it-IT" dirty="0"/>
        </a:p>
      </dgm:t>
    </dgm:pt>
    <dgm:pt modelId="{E2D0BDD7-2EA9-45F0-90D6-39E76D773B96}" type="parTrans" cxnId="{CBA4C5AC-36B1-4FEC-983B-0CF6F42D3E94}">
      <dgm:prSet/>
      <dgm:spPr/>
      <dgm:t>
        <a:bodyPr/>
        <a:lstStyle/>
        <a:p>
          <a:endParaRPr lang="it-IT"/>
        </a:p>
      </dgm:t>
    </dgm:pt>
    <dgm:pt modelId="{9448364D-854F-4E68-A2ED-712487226D16}" type="sibTrans" cxnId="{CBA4C5AC-36B1-4FEC-983B-0CF6F42D3E94}">
      <dgm:prSet/>
      <dgm:spPr/>
      <dgm:t>
        <a:bodyPr/>
        <a:lstStyle/>
        <a:p>
          <a:endParaRPr lang="it-IT"/>
        </a:p>
      </dgm:t>
    </dgm:pt>
    <dgm:pt modelId="{F166D28A-C646-4788-962B-6543516A7D88}">
      <dgm:prSet/>
      <dgm:spPr/>
      <dgm:t>
        <a:bodyPr/>
        <a:lstStyle/>
        <a:p>
          <a:pPr rtl="0"/>
          <a:r>
            <a:rPr lang="it-IT" b="0" i="0" dirty="0"/>
            <a:t>b) facilitare la spendibilità delle qualificazioni in ambito nazionale ed europeo, anche in funzione della mobilità geografica e </a:t>
          </a:r>
          <a:r>
            <a:rPr lang="it-IT" b="0" i="0" dirty="0" smtClean="0"/>
            <a:t>professionale</a:t>
          </a:r>
        </a:p>
      </dgm:t>
    </dgm:pt>
    <dgm:pt modelId="{78EF5DB1-6851-40AF-9B21-49240B5940C6}" type="parTrans" cxnId="{C165F0CE-32E3-4B4F-813E-78AAAD11A85A}">
      <dgm:prSet/>
      <dgm:spPr/>
      <dgm:t>
        <a:bodyPr/>
        <a:lstStyle/>
        <a:p>
          <a:endParaRPr lang="it-IT"/>
        </a:p>
      </dgm:t>
    </dgm:pt>
    <dgm:pt modelId="{30EC26B9-E0E6-444A-B24B-CCFAA9B3F7A8}" type="sibTrans" cxnId="{C165F0CE-32E3-4B4F-813E-78AAAD11A85A}">
      <dgm:prSet/>
      <dgm:spPr/>
      <dgm:t>
        <a:bodyPr/>
        <a:lstStyle/>
        <a:p>
          <a:endParaRPr lang="it-IT"/>
        </a:p>
      </dgm:t>
    </dgm:pt>
    <dgm:pt modelId="{0A9E6F62-C468-4D63-84AF-E0C9F5933B27}">
      <dgm:prSet/>
      <dgm:spPr/>
      <dgm:t>
        <a:bodyPr/>
        <a:lstStyle/>
        <a:p>
          <a:pPr rtl="0"/>
          <a:r>
            <a:rPr lang="it-IT" b="0" i="0" dirty="0"/>
            <a:t>c) </a:t>
          </a:r>
          <a:r>
            <a:rPr lang="it-IT" b="0" i="0" dirty="0" smtClean="0"/>
            <a:t>promuovere </a:t>
          </a:r>
          <a:r>
            <a:rPr lang="it-IT" b="0" i="0" dirty="0"/>
            <a:t>la centralità della </a:t>
          </a:r>
          <a:r>
            <a:rPr lang="it-IT" b="0" i="0" dirty="0" smtClean="0"/>
            <a:t>persona e la personalizzazione dei percorsi attraverso l’analisi dei fabbisogni</a:t>
          </a:r>
          <a:endParaRPr lang="it-IT" dirty="0"/>
        </a:p>
      </dgm:t>
    </dgm:pt>
    <dgm:pt modelId="{C0A1E170-F2AB-432F-A005-327DD9C3DCF9}" type="parTrans" cxnId="{69C8E80F-2219-4A19-A340-426173FF1468}">
      <dgm:prSet/>
      <dgm:spPr/>
      <dgm:t>
        <a:bodyPr/>
        <a:lstStyle/>
        <a:p>
          <a:endParaRPr lang="it-IT"/>
        </a:p>
      </dgm:t>
    </dgm:pt>
    <dgm:pt modelId="{22BCA6CE-5D65-4F68-8A3E-E53B06336B8B}" type="sibTrans" cxnId="{69C8E80F-2219-4A19-A340-426173FF1468}">
      <dgm:prSet/>
      <dgm:spPr/>
      <dgm:t>
        <a:bodyPr/>
        <a:lstStyle/>
        <a:p>
          <a:endParaRPr lang="it-IT"/>
        </a:p>
      </dgm:t>
    </dgm:pt>
    <dgm:pt modelId="{3815F344-FE56-4F4B-8471-BCCB37EF3D7D}">
      <dgm:prSet/>
      <dgm:spPr/>
      <dgm:t>
        <a:bodyPr/>
        <a:lstStyle/>
        <a:p>
          <a:pPr rtl="0"/>
          <a:r>
            <a:rPr lang="it-IT" dirty="0" smtClean="0"/>
            <a:t>d) Contribuire alla qualità della formazione e all’accrescimento delle competenze possedute dagli individui in una prospettiva di crescita personale, civica, sociale e occupazionale.</a:t>
          </a:r>
          <a:endParaRPr lang="it-IT" dirty="0"/>
        </a:p>
      </dgm:t>
    </dgm:pt>
    <dgm:pt modelId="{5AC67BED-728D-4D73-B073-15FFA98037DD}" type="parTrans" cxnId="{FC5560C6-C49E-468A-BF41-D8D4859DF1F1}">
      <dgm:prSet/>
      <dgm:spPr/>
      <dgm:t>
        <a:bodyPr/>
        <a:lstStyle/>
        <a:p>
          <a:endParaRPr lang="en-GB"/>
        </a:p>
      </dgm:t>
    </dgm:pt>
    <dgm:pt modelId="{B6277C7A-624E-4CA8-9872-4F91112C080B}" type="sibTrans" cxnId="{FC5560C6-C49E-468A-BF41-D8D4859DF1F1}">
      <dgm:prSet/>
      <dgm:spPr/>
      <dgm:t>
        <a:bodyPr/>
        <a:lstStyle/>
        <a:p>
          <a:endParaRPr lang="en-GB"/>
        </a:p>
      </dgm:t>
    </dgm:pt>
    <dgm:pt modelId="{8FB1E83C-FAE0-4DA7-90C8-C8792974EAD5}">
      <dgm:prSet/>
      <dgm:spPr/>
      <dgm:t>
        <a:bodyPr/>
        <a:lstStyle/>
        <a:p>
          <a:pPr rtl="0"/>
          <a:r>
            <a:rPr lang="it-IT" b="0" i="0" dirty="0" smtClean="0"/>
            <a:t>e) valorizzare le esperienze individuali anche attraverso l’individuazione, la validazione e la certificazione delle competenze acquisite nei contesti non formali e informali</a:t>
          </a:r>
        </a:p>
        <a:p>
          <a:pPr rtl="0"/>
          <a:endParaRPr lang="it-IT" dirty="0"/>
        </a:p>
      </dgm:t>
    </dgm:pt>
    <dgm:pt modelId="{AB32E689-9778-416A-944B-AC0B257FE04D}" type="parTrans" cxnId="{F87E4DBF-F0A0-4FB3-88B4-F051C26E9A03}">
      <dgm:prSet/>
      <dgm:spPr/>
      <dgm:t>
        <a:bodyPr/>
        <a:lstStyle/>
        <a:p>
          <a:endParaRPr lang="en-GB"/>
        </a:p>
      </dgm:t>
    </dgm:pt>
    <dgm:pt modelId="{71379C7E-87D5-4185-AA18-C84BC99D5896}" type="sibTrans" cxnId="{F87E4DBF-F0A0-4FB3-88B4-F051C26E9A03}">
      <dgm:prSet/>
      <dgm:spPr/>
      <dgm:t>
        <a:bodyPr/>
        <a:lstStyle/>
        <a:p>
          <a:endParaRPr lang="en-GB"/>
        </a:p>
      </dgm:t>
    </dgm:pt>
    <dgm:pt modelId="{FE471743-6E1F-4B5C-B03A-5C47A3E31918}" type="pres">
      <dgm:prSet presAssocID="{EBE4F973-1FBF-4BDB-82D5-FB2525E549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1C27A54-A2EF-4AA7-864F-04EAA36FF335}" type="pres">
      <dgm:prSet presAssocID="{6D8FD45B-D5E1-4391-B13D-6A979360955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EF703F-3771-48D1-A731-C81556C785C0}" type="pres">
      <dgm:prSet presAssocID="{9448364D-854F-4E68-A2ED-712487226D16}" presName="sibTrans" presStyleCnt="0"/>
      <dgm:spPr/>
      <dgm:t>
        <a:bodyPr/>
        <a:lstStyle/>
        <a:p>
          <a:endParaRPr lang="en-GB"/>
        </a:p>
      </dgm:t>
    </dgm:pt>
    <dgm:pt modelId="{DAC94F0C-A299-41C2-8F41-8D19DF322E78}" type="pres">
      <dgm:prSet presAssocID="{F166D28A-C646-4788-962B-6543516A7D88}" presName="node" presStyleLbl="node1" presStyleIdx="1" presStyleCnt="5" custScaleX="102143" custScale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9BD64D6-145A-4747-9176-0C6EC4A186E7}" type="pres">
      <dgm:prSet presAssocID="{30EC26B9-E0E6-444A-B24B-CCFAA9B3F7A8}" presName="sibTrans" presStyleCnt="0"/>
      <dgm:spPr/>
      <dgm:t>
        <a:bodyPr/>
        <a:lstStyle/>
        <a:p>
          <a:endParaRPr lang="en-GB"/>
        </a:p>
      </dgm:t>
    </dgm:pt>
    <dgm:pt modelId="{10D68D52-ACAA-42E3-813F-D7798AB48CB4}" type="pres">
      <dgm:prSet presAssocID="{0A9E6F62-C468-4D63-84AF-E0C9F5933B2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45674D-3E86-47E9-B280-586E7C0876D0}" type="pres">
      <dgm:prSet presAssocID="{22BCA6CE-5D65-4F68-8A3E-E53B06336B8B}" presName="sibTrans" presStyleCnt="0"/>
      <dgm:spPr/>
      <dgm:t>
        <a:bodyPr/>
        <a:lstStyle/>
        <a:p>
          <a:endParaRPr lang="en-GB"/>
        </a:p>
      </dgm:t>
    </dgm:pt>
    <dgm:pt modelId="{7284CE01-951A-4916-ACDE-1898801F3ED2}" type="pres">
      <dgm:prSet presAssocID="{3815F344-FE56-4F4B-8471-BCCB37EF3D7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00EE35-5BB9-4656-B705-F5F1A79C8C86}" type="pres">
      <dgm:prSet presAssocID="{B6277C7A-624E-4CA8-9872-4F91112C080B}" presName="sibTrans" presStyleCnt="0"/>
      <dgm:spPr/>
      <dgm:t>
        <a:bodyPr/>
        <a:lstStyle/>
        <a:p>
          <a:endParaRPr lang="en-GB"/>
        </a:p>
      </dgm:t>
    </dgm:pt>
    <dgm:pt modelId="{A843F803-AAE6-4DFA-B380-C45B14B0A26D}" type="pres">
      <dgm:prSet presAssocID="{8FB1E83C-FAE0-4DA7-90C8-C8792974EAD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BA4C5AC-36B1-4FEC-983B-0CF6F42D3E94}" srcId="{EBE4F973-1FBF-4BDB-82D5-FB2525E54971}" destId="{6D8FD45B-D5E1-4391-B13D-6A979360955D}" srcOrd="0" destOrd="0" parTransId="{E2D0BDD7-2EA9-45F0-90D6-39E76D773B96}" sibTransId="{9448364D-854F-4E68-A2ED-712487226D16}"/>
    <dgm:cxn modelId="{69C8E80F-2219-4A19-A340-426173FF1468}" srcId="{EBE4F973-1FBF-4BDB-82D5-FB2525E54971}" destId="{0A9E6F62-C468-4D63-84AF-E0C9F5933B27}" srcOrd="2" destOrd="0" parTransId="{C0A1E170-F2AB-432F-A005-327DD9C3DCF9}" sibTransId="{22BCA6CE-5D65-4F68-8A3E-E53B06336B8B}"/>
    <dgm:cxn modelId="{FC5560C6-C49E-468A-BF41-D8D4859DF1F1}" srcId="{EBE4F973-1FBF-4BDB-82D5-FB2525E54971}" destId="{3815F344-FE56-4F4B-8471-BCCB37EF3D7D}" srcOrd="3" destOrd="0" parTransId="{5AC67BED-728D-4D73-B073-15FFA98037DD}" sibTransId="{B6277C7A-624E-4CA8-9872-4F91112C080B}"/>
    <dgm:cxn modelId="{F5894542-4F5E-491C-BD67-2174D934AA9C}" type="presOf" srcId="{F166D28A-C646-4788-962B-6543516A7D88}" destId="{DAC94F0C-A299-41C2-8F41-8D19DF322E78}" srcOrd="0" destOrd="0" presId="urn:microsoft.com/office/officeart/2005/8/layout/hList6"/>
    <dgm:cxn modelId="{A5EDF568-EEE2-4700-A1D4-F44972050EBD}" type="presOf" srcId="{0A9E6F62-C468-4D63-84AF-E0C9F5933B27}" destId="{10D68D52-ACAA-42E3-813F-D7798AB48CB4}" srcOrd="0" destOrd="0" presId="urn:microsoft.com/office/officeart/2005/8/layout/hList6"/>
    <dgm:cxn modelId="{2956A791-D3E3-487C-A4FD-AFA000299AF9}" type="presOf" srcId="{6D8FD45B-D5E1-4391-B13D-6A979360955D}" destId="{31C27A54-A2EF-4AA7-864F-04EAA36FF335}" srcOrd="0" destOrd="0" presId="urn:microsoft.com/office/officeart/2005/8/layout/hList6"/>
    <dgm:cxn modelId="{7256444B-7201-4167-B12C-67D89E5C43AE}" type="presOf" srcId="{EBE4F973-1FBF-4BDB-82D5-FB2525E54971}" destId="{FE471743-6E1F-4B5C-B03A-5C47A3E31918}" srcOrd="0" destOrd="0" presId="urn:microsoft.com/office/officeart/2005/8/layout/hList6"/>
    <dgm:cxn modelId="{1559014F-DA06-481C-806B-34662B0431FF}" type="presOf" srcId="{3815F344-FE56-4F4B-8471-BCCB37EF3D7D}" destId="{7284CE01-951A-4916-ACDE-1898801F3ED2}" srcOrd="0" destOrd="0" presId="urn:microsoft.com/office/officeart/2005/8/layout/hList6"/>
    <dgm:cxn modelId="{DAD1C215-85C6-49B0-8FC2-2A9CF0A52A7C}" type="presOf" srcId="{8FB1E83C-FAE0-4DA7-90C8-C8792974EAD5}" destId="{A843F803-AAE6-4DFA-B380-C45B14B0A26D}" srcOrd="0" destOrd="0" presId="urn:microsoft.com/office/officeart/2005/8/layout/hList6"/>
    <dgm:cxn modelId="{C165F0CE-32E3-4B4F-813E-78AAAD11A85A}" srcId="{EBE4F973-1FBF-4BDB-82D5-FB2525E54971}" destId="{F166D28A-C646-4788-962B-6543516A7D88}" srcOrd="1" destOrd="0" parTransId="{78EF5DB1-6851-40AF-9B21-49240B5940C6}" sibTransId="{30EC26B9-E0E6-444A-B24B-CCFAA9B3F7A8}"/>
    <dgm:cxn modelId="{F87E4DBF-F0A0-4FB3-88B4-F051C26E9A03}" srcId="{EBE4F973-1FBF-4BDB-82D5-FB2525E54971}" destId="{8FB1E83C-FAE0-4DA7-90C8-C8792974EAD5}" srcOrd="4" destOrd="0" parTransId="{AB32E689-9778-416A-944B-AC0B257FE04D}" sibTransId="{71379C7E-87D5-4185-AA18-C84BC99D5896}"/>
    <dgm:cxn modelId="{9C6586FB-0A62-46F8-88CB-BE008AC3AF0F}" type="presParOf" srcId="{FE471743-6E1F-4B5C-B03A-5C47A3E31918}" destId="{31C27A54-A2EF-4AA7-864F-04EAA36FF335}" srcOrd="0" destOrd="0" presId="urn:microsoft.com/office/officeart/2005/8/layout/hList6"/>
    <dgm:cxn modelId="{CA771BA6-D7EC-4209-B5AC-A4EB71C68ABA}" type="presParOf" srcId="{FE471743-6E1F-4B5C-B03A-5C47A3E31918}" destId="{3CEF703F-3771-48D1-A731-C81556C785C0}" srcOrd="1" destOrd="0" presId="urn:microsoft.com/office/officeart/2005/8/layout/hList6"/>
    <dgm:cxn modelId="{9520FE3F-0209-4FAE-93DF-F5DFAF05D0B4}" type="presParOf" srcId="{FE471743-6E1F-4B5C-B03A-5C47A3E31918}" destId="{DAC94F0C-A299-41C2-8F41-8D19DF322E78}" srcOrd="2" destOrd="0" presId="urn:microsoft.com/office/officeart/2005/8/layout/hList6"/>
    <dgm:cxn modelId="{BC8AFF3B-3B3E-4CC2-B480-2D561A80ACDD}" type="presParOf" srcId="{FE471743-6E1F-4B5C-B03A-5C47A3E31918}" destId="{39BD64D6-145A-4747-9176-0C6EC4A186E7}" srcOrd="3" destOrd="0" presId="urn:microsoft.com/office/officeart/2005/8/layout/hList6"/>
    <dgm:cxn modelId="{987634DE-7E9E-42B2-978B-2AB4FE3A658C}" type="presParOf" srcId="{FE471743-6E1F-4B5C-B03A-5C47A3E31918}" destId="{10D68D52-ACAA-42E3-813F-D7798AB48CB4}" srcOrd="4" destOrd="0" presId="urn:microsoft.com/office/officeart/2005/8/layout/hList6"/>
    <dgm:cxn modelId="{DEAF9CEC-3786-449A-8C13-C517BCC9463A}" type="presParOf" srcId="{FE471743-6E1F-4B5C-B03A-5C47A3E31918}" destId="{7E45674D-3E86-47E9-B280-586E7C0876D0}" srcOrd="5" destOrd="0" presId="urn:microsoft.com/office/officeart/2005/8/layout/hList6"/>
    <dgm:cxn modelId="{334DEEBD-D819-4ED6-A9A2-C76B2A145073}" type="presParOf" srcId="{FE471743-6E1F-4B5C-B03A-5C47A3E31918}" destId="{7284CE01-951A-4916-ACDE-1898801F3ED2}" srcOrd="6" destOrd="0" presId="urn:microsoft.com/office/officeart/2005/8/layout/hList6"/>
    <dgm:cxn modelId="{2AA9C4F1-B4F9-47B9-936F-C778BADF2E65}" type="presParOf" srcId="{FE471743-6E1F-4B5C-B03A-5C47A3E31918}" destId="{8000EE35-5BB9-4656-B705-F5F1A79C8C86}" srcOrd="7" destOrd="0" presId="urn:microsoft.com/office/officeart/2005/8/layout/hList6"/>
    <dgm:cxn modelId="{94669C13-393D-43ED-AFA4-DF66747F5302}" type="presParOf" srcId="{FE471743-6E1F-4B5C-B03A-5C47A3E31918}" destId="{A843F803-AAE6-4DFA-B380-C45B14B0A26D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7B9820-B578-4025-8A29-E1A4500C2D4E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81A11EB-3969-4207-B8BE-0D9DC6076BF6}">
      <dgm:prSet custT="1"/>
      <dgm:spPr/>
      <dgm:t>
        <a:bodyPr/>
        <a:lstStyle/>
        <a:p>
          <a:pPr rtl="0"/>
          <a:r>
            <a:rPr lang="it-IT" sz="1000" b="1" dirty="0">
              <a:effectLst/>
              <a:latin typeface="Candara" panose="020E0502030303020204" pitchFamily="34" charset="0"/>
              <a:cs typeface="Arial" pitchFamily="34" charset="0"/>
            </a:rPr>
            <a:t>LIVELLO 1 </a:t>
          </a:r>
        </a:p>
      </dgm:t>
    </dgm:pt>
    <dgm:pt modelId="{87FB1EC1-C712-4A49-A3BE-FC2BB733A122}" type="parTrans" cxnId="{E3E77F42-2BC2-4518-8D82-F8D930F5E8BB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41853A02-B94C-4C50-9DCF-8DA59DD7D6C4}" type="sibTrans" cxnId="{E3E77F42-2BC2-4518-8D82-F8D930F5E8BB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A4726B17-C9E7-4209-8C4B-574CBEC1E6BA}">
      <dgm:prSet custT="1"/>
      <dgm:spPr/>
      <dgm:t>
        <a:bodyPr/>
        <a:lstStyle/>
        <a:p>
          <a:pPr rtl="0"/>
          <a:r>
            <a:rPr lang="en-US" sz="1000" b="1" dirty="0">
              <a:effectLst/>
              <a:latin typeface="Candara" panose="020E0502030303020204" pitchFamily="34" charset="0"/>
              <a:cs typeface="Arial" pitchFamily="34" charset="0"/>
            </a:rPr>
            <a:t>LIVELLO 2</a:t>
          </a:r>
          <a:endParaRPr lang="it-IT" sz="1000" b="1" dirty="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AC5BDD9F-83C3-4A23-830D-9DB20B153922}" type="parTrans" cxnId="{E80225D5-4614-425E-8C27-C762B47F8943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D28E7BED-285B-4DE5-A668-2D0551CF97FC}" type="sibTrans" cxnId="{E80225D5-4614-425E-8C27-C762B47F8943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A8FD9B6C-24F2-4184-82B6-6D8C5113DB44}">
      <dgm:prSet custT="1"/>
      <dgm:spPr/>
      <dgm:t>
        <a:bodyPr/>
        <a:lstStyle/>
        <a:p>
          <a:r>
            <a:rPr lang="en-US" sz="1000" b="1" dirty="0">
              <a:effectLst/>
              <a:latin typeface="Candara" panose="020E0502030303020204" pitchFamily="34" charset="0"/>
              <a:cs typeface="Arial" pitchFamily="34" charset="0"/>
            </a:rPr>
            <a:t>LIVELLO 6</a:t>
          </a:r>
          <a:endParaRPr lang="it-IT" sz="1000" b="1" dirty="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20AD613C-A94B-40CF-B2B1-CFEA5005189C}" type="parTrans" cxnId="{BB02EFA9-A3C4-4016-B910-478E80DF8EF4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4512F862-11F3-4455-9FE1-119DFC217992}" type="sibTrans" cxnId="{BB02EFA9-A3C4-4016-B910-478E80DF8EF4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136F2554-8808-4051-86FB-ABF1A4266F06}">
      <dgm:prSet custT="1"/>
      <dgm:spPr/>
      <dgm:t>
        <a:bodyPr/>
        <a:lstStyle/>
        <a:p>
          <a:r>
            <a:rPr lang="it-IT" sz="1000" b="1" dirty="0">
              <a:effectLst/>
              <a:latin typeface="Candara" panose="020E0502030303020204" pitchFamily="34" charset="0"/>
              <a:cs typeface="Arial" pitchFamily="34" charset="0"/>
            </a:rPr>
            <a:t>LIVELLO 8</a:t>
          </a:r>
        </a:p>
      </dgm:t>
    </dgm:pt>
    <dgm:pt modelId="{33C356E8-16CD-4EF6-A4D8-8D54C36FB989}" type="parTrans" cxnId="{B373DDE8-B7BD-4C1F-9F2F-54AFA72E66C2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CB47DEB7-2553-4E25-980C-6D68522DE83F}" type="sibTrans" cxnId="{B373DDE8-B7BD-4C1F-9F2F-54AFA72E66C2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148ECA2E-4D44-4762-BD95-107A6CCCB850}">
      <dgm:prSet custT="1"/>
      <dgm:spPr/>
      <dgm:t>
        <a:bodyPr/>
        <a:lstStyle/>
        <a:p>
          <a:pPr rtl="0"/>
          <a:r>
            <a:rPr lang="it-IT" sz="1000" b="1" dirty="0">
              <a:effectLst/>
              <a:latin typeface="Candara" panose="020E0502030303020204" pitchFamily="34" charset="0"/>
              <a:cs typeface="Arial" pitchFamily="34" charset="0"/>
            </a:rPr>
            <a:t>LIVELLO 3</a:t>
          </a:r>
        </a:p>
      </dgm:t>
    </dgm:pt>
    <dgm:pt modelId="{E713B2E5-918C-4DC8-B5B6-7E871C2B176B}" type="parTrans" cxnId="{6C92A6AC-C1EA-4C6E-99D3-D31A0BD3776B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1D215142-5CA8-48F9-916D-B14F62F212D3}" type="sibTrans" cxnId="{6C92A6AC-C1EA-4C6E-99D3-D31A0BD3776B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80261D45-3430-4945-B5F4-A3CE310D5317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Cognizione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D9041DBE-2C81-464F-A9FD-54D80C981A83}" type="parTrans" cxnId="{281C01C9-1C13-4F8A-8AB9-C726C6DC4272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5D7A577A-A0D7-41CF-AADE-BA3D050EFE5B}" type="sibTrans" cxnId="{281C01C9-1C13-4F8A-8AB9-C726C6DC4272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EC09AB4D-7995-4DE5-BDED-D0ECA9061983}">
      <dgm:prSet custT="1"/>
      <dgm:spPr/>
      <dgm:t>
        <a:bodyPr/>
        <a:lstStyle/>
        <a:p>
          <a:r>
            <a:rPr lang="it-IT" sz="1000" b="1">
              <a:effectLst/>
              <a:latin typeface="Candara" panose="020E0502030303020204" pitchFamily="34" charset="0"/>
              <a:cs typeface="Arial" pitchFamily="34" charset="0"/>
            </a:rPr>
            <a:t>LIVELLO 4</a:t>
          </a:r>
          <a:endParaRPr lang="it-IT" sz="1000" b="1" dirty="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E6650D0C-47EB-4D1C-A28C-1301ED72D91F}" type="parTrans" cxnId="{560FEF99-AA75-4D34-9736-40103545B621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DED5BB68-2459-4B33-888C-58509A6BAF56}" type="sibTrans" cxnId="{560FEF99-AA75-4D34-9736-40103545B621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1B04C574-11D0-4CFD-A181-5531548B503B}">
      <dgm:prSet custT="1"/>
      <dgm:spPr/>
      <dgm:t>
        <a:bodyPr/>
        <a:lstStyle/>
        <a:p>
          <a:r>
            <a:rPr lang="en-US" sz="1000" b="1" dirty="0">
              <a:effectLst/>
              <a:latin typeface="Candara" panose="020E0502030303020204" pitchFamily="34" charset="0"/>
              <a:cs typeface="Arial" pitchFamily="34" charset="0"/>
            </a:rPr>
            <a:t>LIVELLO 5</a:t>
          </a:r>
          <a:endParaRPr lang="it-IT" sz="1000" b="1" dirty="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1E453F8F-521F-4BA7-87F4-2F5B9BD759CC}" type="parTrans" cxnId="{6E0408A6-0F9B-4579-9FB8-1C57221B9460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5783B855-BA8E-495B-94BB-274EF4B58FC2}" type="sibTrans" cxnId="{6E0408A6-0F9B-4579-9FB8-1C57221B9460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9DE0E948-82D0-45BC-A092-D6CB1F89BD27}">
      <dgm:prSet custT="1"/>
      <dgm:spPr/>
      <dgm:t>
        <a:bodyPr/>
        <a:lstStyle/>
        <a:p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Visione di </a:t>
          </a:r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sintesi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B5379E68-2251-4565-8676-E7A8AB72601A}" type="parTrans" cxnId="{9C254F96-A824-41F9-9DA2-5A656DD28344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81DBDB09-C0DD-447C-8384-4C77A06E2902}" type="sibTrans" cxnId="{9C254F96-A824-41F9-9DA2-5A656DD28344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4B61D54A-108A-4B4E-BDA5-B36F4E37B280}">
      <dgm:prSet custT="1"/>
      <dgm:spPr/>
      <dgm:t>
        <a:bodyPr/>
        <a:lstStyle/>
        <a:p>
          <a:r>
            <a:rPr lang="it-IT" sz="1000" b="1" dirty="0">
              <a:effectLst/>
              <a:latin typeface="Candara" panose="020E0502030303020204" pitchFamily="34" charset="0"/>
              <a:cs typeface="Arial" pitchFamily="34" charset="0"/>
            </a:rPr>
            <a:t>LIVELLO 7</a:t>
          </a:r>
        </a:p>
      </dgm:t>
    </dgm:pt>
    <dgm:pt modelId="{25ED54FE-0FD1-4E7C-8C76-365AE1ABEBC8}" type="parTrans" cxnId="{000A574A-694B-4200-A793-596EDF32BD6A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16AE5780-4EDB-4F80-8C7E-3C76D2720C29}" type="sibTrans" cxnId="{000A574A-694B-4200-A793-596EDF32BD6A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7F939CAB-1F37-45AF-806B-047DE1332B12}">
      <dgm:prSet custT="1"/>
      <dgm:spPr/>
      <dgm:t>
        <a:bodyPr/>
        <a:lstStyle/>
        <a:p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Visione </a:t>
          </a:r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sistemica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B7FAF27A-0D4F-4CEA-9ED9-5336EF32BE62}" type="parTrans" cxnId="{0DC42CB0-C281-4AF8-8EF1-D58C21FB9615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6A24CE53-9C60-4AD1-B1A8-5EF7246CCAD5}" type="sibTrans" cxnId="{0DC42CB0-C281-4AF8-8EF1-D58C21FB9615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6B5C4D94-2055-49F7-B45F-9AD41FC293CD}">
      <dgm:prSet custT="1"/>
      <dgm:spPr/>
      <dgm:t>
        <a:bodyPr/>
        <a:lstStyle/>
        <a:p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Visione </a:t>
          </a:r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strategica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E0FC0564-E23B-4545-9FBE-8FC87736FA37}" type="parTrans" cxnId="{D4E6F677-B0FF-40E4-AF37-5BCD8E4F4AFB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1F27F3C2-9A3F-46F8-AF9E-245199C0F7E8}" type="sibTrans" cxnId="{D4E6F677-B0FF-40E4-AF37-5BCD8E4F4AFB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615AC8E6-106F-482C-BD8C-595E680CF9AC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Concentrazione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C07911C3-3465-4D74-A960-4EE7C0A7E415}" type="sibTrans" cxnId="{3C6FCDA5-7246-4994-BF75-F6D4030470E3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4729457A-45F0-4AB8-BFDD-D9E4F7E063AE}" type="parTrans" cxnId="{3C6FCDA5-7246-4994-BF75-F6D4030470E3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B9B6601D-48A4-4189-8074-5B26E36E9C9B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Memoria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9F3AFDF9-5425-424B-8528-95DF84DF5724}" type="sibTrans" cxnId="{21111D1A-EEF2-46C8-A258-7A99F77A0E68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13AFCC6F-F408-40C4-9AA2-C5A3E7039E1C}" type="parTrans" cxnId="{21111D1A-EEF2-46C8-A258-7A99F77A0E68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6480E8A5-92B6-474D-AC70-12952C5DF483}">
      <dgm:prSet custT="1"/>
      <dgm:spPr/>
      <dgm:t>
        <a:bodyPr/>
        <a:lstStyle/>
        <a:p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Analisi e </a:t>
          </a:r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valutazione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80D00C44-2A3C-4C90-93D2-C9B53700B0D8}" type="sibTrans" cxnId="{75103ADD-9160-44B5-A801-EAF13D15464A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3E88A335-96F1-4644-A577-64EF59D2C09A}" type="parTrans" cxnId="{75103ADD-9160-44B5-A801-EAF13D15464A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928C92DA-5BEE-4B64-A390-C694727E0AB0}">
      <dgm:prSet custT="1"/>
      <dgm:spPr/>
      <dgm:t>
        <a:bodyPr/>
        <a:lstStyle/>
        <a:p>
          <a:r>
            <a:rPr lang="it-IT" sz="1000" b="1" dirty="0" err="1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Problem</a:t>
          </a:r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 </a:t>
          </a:r>
          <a:r>
            <a:rPr lang="it-IT" sz="1000" b="1" dirty="0" err="1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solving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11516397-7B2D-461C-B0CB-7C5D619C59EB}" type="sibTrans" cxnId="{3E6E1D5C-1BD0-488D-B644-B629A6565BE8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32B455DB-BA3D-4992-9DDE-113D16DC1CAD}" type="parTrans" cxnId="{3E6E1D5C-1BD0-488D-B644-B629A6565BE8}">
      <dgm:prSet/>
      <dgm:spPr/>
      <dgm:t>
        <a:bodyPr/>
        <a:lstStyle/>
        <a:p>
          <a:endParaRPr lang="it-IT" sz="1000"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9B0F7AD6-77DC-4B36-8259-78C462471A59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Pianificazione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CCC25693-CA9B-42E1-9693-ACCE7ABB0AB7}" type="parTrans" cxnId="{AC972CA8-9415-4722-8351-D059810874F8}">
      <dgm:prSet/>
      <dgm:spPr/>
      <dgm:t>
        <a:bodyPr/>
        <a:lstStyle/>
        <a:p>
          <a:endParaRPr lang="it-IT"/>
        </a:p>
      </dgm:t>
    </dgm:pt>
    <dgm:pt modelId="{B0FA654C-3D03-4E1A-9929-86B9EED97D06}" type="sibTrans" cxnId="{AC972CA8-9415-4722-8351-D059810874F8}">
      <dgm:prSet/>
      <dgm:spPr/>
      <dgm:t>
        <a:bodyPr/>
        <a:lstStyle/>
        <a:p>
          <a:endParaRPr lang="it-IT"/>
        </a:p>
      </dgm:t>
    </dgm:pt>
    <dgm:pt modelId="{BE975C1D-25FC-4BE2-AE33-6E498A5FF9E0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Leadership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F8C829C3-0959-4972-8737-E0417D031C91}" type="parTrans" cxnId="{CA0D4EC3-C3CA-459B-988C-A9FAE134073A}">
      <dgm:prSet/>
      <dgm:spPr/>
      <dgm:t>
        <a:bodyPr/>
        <a:lstStyle/>
        <a:p>
          <a:endParaRPr lang="it-IT"/>
        </a:p>
      </dgm:t>
    </dgm:pt>
    <dgm:pt modelId="{2E4C5018-04B3-43AC-B7B7-99A8BE7CF765}" type="sibTrans" cxnId="{CA0D4EC3-C3CA-459B-988C-A9FAE134073A}">
      <dgm:prSet/>
      <dgm:spPr/>
      <dgm:t>
        <a:bodyPr/>
        <a:lstStyle/>
        <a:p>
          <a:endParaRPr lang="it-IT"/>
        </a:p>
      </dgm:t>
    </dgm:pt>
    <dgm:pt modelId="{05E901C3-95E3-46DD-83D7-9FE7D641B458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Interazioni sociali complesse e reti di relazioni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7B64A351-702A-499D-B1D9-90BA83843FCC}" type="parTrans" cxnId="{7CDE874B-D634-450C-BCAE-1032EA942308}">
      <dgm:prSet/>
      <dgm:spPr/>
      <dgm:t>
        <a:bodyPr/>
        <a:lstStyle/>
        <a:p>
          <a:endParaRPr lang="it-IT"/>
        </a:p>
      </dgm:t>
    </dgm:pt>
    <dgm:pt modelId="{844FF20B-D571-4B88-8A14-46B4F21B427D}" type="sibTrans" cxnId="{7CDE874B-D634-450C-BCAE-1032EA942308}">
      <dgm:prSet/>
      <dgm:spPr/>
      <dgm:t>
        <a:bodyPr/>
        <a:lstStyle/>
        <a:p>
          <a:endParaRPr lang="it-IT"/>
        </a:p>
      </dgm:t>
    </dgm:pt>
    <dgm:pt modelId="{CFAA4648-E293-47CF-844A-373CB8ADF11B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Creatività 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70C18195-CEEE-429E-A68C-208F65A515A4}" type="parTrans" cxnId="{92225FFF-872A-4F07-9AF8-6DB90F81C9CD}">
      <dgm:prSet/>
      <dgm:spPr/>
      <dgm:t>
        <a:bodyPr/>
        <a:lstStyle/>
        <a:p>
          <a:endParaRPr lang="it-IT"/>
        </a:p>
      </dgm:t>
    </dgm:pt>
    <dgm:pt modelId="{77DB70C5-1AC0-4071-8C9C-C26BB8EDC853}" type="sibTrans" cxnId="{92225FFF-872A-4F07-9AF8-6DB90F81C9CD}">
      <dgm:prSet/>
      <dgm:spPr/>
      <dgm:t>
        <a:bodyPr/>
        <a:lstStyle/>
        <a:p>
          <a:endParaRPr lang="it-IT"/>
        </a:p>
      </dgm:t>
    </dgm:pt>
    <dgm:pt modelId="{C1DC8F7B-09AE-4AE0-8835-66903561B1E4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Capacità </a:t>
          </a:r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di </a:t>
          </a:r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proiezione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51A9B2E6-A88F-4A60-800A-913881EA138B}" type="parTrans" cxnId="{EED7BEF9-F437-4B8B-90B2-0B0F9702A095}">
      <dgm:prSet/>
      <dgm:spPr/>
      <dgm:t>
        <a:bodyPr/>
        <a:lstStyle/>
        <a:p>
          <a:endParaRPr lang="it-IT"/>
        </a:p>
      </dgm:t>
    </dgm:pt>
    <dgm:pt modelId="{342CE7DD-7C39-4F92-8947-A90FD869DE74}" type="sibTrans" cxnId="{EED7BEF9-F437-4B8B-90B2-0B0F9702A095}">
      <dgm:prSet/>
      <dgm:spPr/>
      <dgm:t>
        <a:bodyPr/>
        <a:lstStyle/>
        <a:p>
          <a:endParaRPr lang="it-IT"/>
        </a:p>
      </dgm:t>
    </dgm:pt>
    <dgm:pt modelId="{814F3D99-6D22-4C72-BA29-587185BAE7AD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Interazione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B286669E-025F-48DC-AF9C-245F00FD9A14}" type="parTrans" cxnId="{A15ADA85-BF25-46CB-8FEB-7CD817474196}">
      <dgm:prSet/>
      <dgm:spPr/>
      <dgm:t>
        <a:bodyPr/>
        <a:lstStyle/>
        <a:p>
          <a:endParaRPr lang="it-IT"/>
        </a:p>
      </dgm:t>
    </dgm:pt>
    <dgm:pt modelId="{62D43CE5-0480-4E5F-A157-753C1C66D3B4}" type="sibTrans" cxnId="{A15ADA85-BF25-46CB-8FEB-7CD817474196}">
      <dgm:prSet/>
      <dgm:spPr/>
      <dgm:t>
        <a:bodyPr/>
        <a:lstStyle/>
        <a:p>
          <a:endParaRPr lang="it-IT"/>
        </a:p>
      </dgm:t>
    </dgm:pt>
    <dgm:pt modelId="{2F457941-9479-48AF-B307-7368D4A8ECC3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Partecipazione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0A9BE354-4957-492B-A2DA-7D0B2C0A50BA}" type="parTrans" cxnId="{92C68CFB-CFF4-4730-AA8F-41C14E5BC15F}">
      <dgm:prSet/>
      <dgm:spPr/>
      <dgm:t>
        <a:bodyPr/>
        <a:lstStyle/>
        <a:p>
          <a:endParaRPr lang="it-IT"/>
        </a:p>
      </dgm:t>
    </dgm:pt>
    <dgm:pt modelId="{4C207D8F-BEB6-429B-8774-C658B62C9579}" type="sibTrans" cxnId="{92C68CFB-CFF4-4730-AA8F-41C14E5BC15F}">
      <dgm:prSet/>
      <dgm:spPr/>
      <dgm:t>
        <a:bodyPr/>
        <a:lstStyle/>
        <a:p>
          <a:endParaRPr lang="it-IT"/>
        </a:p>
      </dgm:t>
    </dgm:pt>
    <dgm:pt modelId="{EAAB3115-3FD1-4BC4-9223-9F0B09238590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Collaborazione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4347F958-26C1-4B7F-AEC9-FCF79AE70BCA}" type="parTrans" cxnId="{C7A1C21C-84FA-4C37-A149-162541AB7415}">
      <dgm:prSet/>
      <dgm:spPr/>
      <dgm:t>
        <a:bodyPr/>
        <a:lstStyle/>
        <a:p>
          <a:endParaRPr lang="it-IT"/>
        </a:p>
      </dgm:t>
    </dgm:pt>
    <dgm:pt modelId="{C2340839-A4BA-4CE7-B6C1-06EA7FD80BAB}" type="sibTrans" cxnId="{C7A1C21C-84FA-4C37-A149-162541AB7415}">
      <dgm:prSet/>
      <dgm:spPr/>
      <dgm:t>
        <a:bodyPr/>
        <a:lstStyle/>
        <a:p>
          <a:endParaRPr lang="it-IT"/>
        </a:p>
      </dgm:t>
    </dgm:pt>
    <dgm:pt modelId="{FE336059-7D20-4116-ABB4-B9BB7D3EAE09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Orientamento </a:t>
          </a:r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al risultato</a:t>
          </a:r>
        </a:p>
      </dgm:t>
    </dgm:pt>
    <dgm:pt modelId="{EE97D3A6-F0B3-4A52-976B-40390DA852FC}" type="parTrans" cxnId="{475957C5-382E-4905-A3D7-95A125741BB7}">
      <dgm:prSet/>
      <dgm:spPr/>
      <dgm:t>
        <a:bodyPr/>
        <a:lstStyle/>
        <a:p>
          <a:endParaRPr lang="it-IT"/>
        </a:p>
      </dgm:t>
    </dgm:pt>
    <dgm:pt modelId="{295C9A1F-215B-4113-B46A-8F76EF6E366D}" type="sibTrans" cxnId="{475957C5-382E-4905-A3D7-95A125741BB7}">
      <dgm:prSet/>
      <dgm:spPr/>
      <dgm:t>
        <a:bodyPr/>
        <a:lstStyle/>
        <a:p>
          <a:endParaRPr lang="it-IT"/>
        </a:p>
      </dgm:t>
    </dgm:pt>
    <dgm:pt modelId="{935691A4-946D-47DD-9F8C-BD8928552DFF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Cooperazione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58E938CD-BDB4-4D81-A7D4-BF948EA59782}" type="parTrans" cxnId="{E38CC54A-48DA-4B60-944A-FE9CBF9E67EE}">
      <dgm:prSet/>
      <dgm:spPr/>
      <dgm:t>
        <a:bodyPr/>
        <a:lstStyle/>
        <a:p>
          <a:endParaRPr lang="it-IT"/>
        </a:p>
      </dgm:t>
    </dgm:pt>
    <dgm:pt modelId="{2824EA1E-CCF0-426B-BADB-8528D009DD05}" type="sibTrans" cxnId="{E38CC54A-48DA-4B60-944A-FE9CBF9E67EE}">
      <dgm:prSet/>
      <dgm:spPr/>
      <dgm:t>
        <a:bodyPr/>
        <a:lstStyle/>
        <a:p>
          <a:endParaRPr lang="it-IT"/>
        </a:p>
      </dgm:t>
    </dgm:pt>
    <dgm:pt modelId="{03F39323-AC1D-441A-867A-A8AD023B965E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Multitasking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95D4E71F-8EC2-4CC9-A619-A0211AEA7F8A}" type="parTrans" cxnId="{63D3010E-B240-4867-9F28-9901A4945F59}">
      <dgm:prSet/>
      <dgm:spPr/>
      <dgm:t>
        <a:bodyPr/>
        <a:lstStyle/>
        <a:p>
          <a:endParaRPr lang="it-IT"/>
        </a:p>
      </dgm:t>
    </dgm:pt>
    <dgm:pt modelId="{CDB06F0C-09CA-485D-8EEF-60450D6DE766}" type="sibTrans" cxnId="{63D3010E-B240-4867-9F28-9901A4945F59}">
      <dgm:prSet/>
      <dgm:spPr/>
      <dgm:t>
        <a:bodyPr/>
        <a:lstStyle/>
        <a:p>
          <a:endParaRPr lang="it-IT"/>
        </a:p>
      </dgm:t>
    </dgm:pt>
    <dgm:pt modelId="{8DFC28E8-1B7D-46E5-B6F6-74ECF9EE2C5F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Comunicazione </a:t>
          </a:r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efficace </a:t>
          </a:r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3A87BA51-4A0B-4357-A083-652A3F3AB0C8}" type="parTrans" cxnId="{C4648EB1-24DA-45E6-B5F8-367FAC9937CD}">
      <dgm:prSet/>
      <dgm:spPr/>
      <dgm:t>
        <a:bodyPr/>
        <a:lstStyle/>
        <a:p>
          <a:endParaRPr lang="it-IT"/>
        </a:p>
      </dgm:t>
    </dgm:pt>
    <dgm:pt modelId="{69A1285E-A86A-453F-97A6-A716D6F448AF}" type="sibTrans" cxnId="{C4648EB1-24DA-45E6-B5F8-367FAC9937CD}">
      <dgm:prSet/>
      <dgm:spPr/>
      <dgm:t>
        <a:bodyPr/>
        <a:lstStyle/>
        <a:p>
          <a:endParaRPr lang="it-IT"/>
        </a:p>
      </dgm:t>
    </dgm:pt>
    <dgm:pt modelId="{90CA5AFA-C48B-4997-B5E3-1166B0F3B83F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Gestione delle </a:t>
          </a:r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criticità</a:t>
          </a:r>
        </a:p>
      </dgm:t>
    </dgm:pt>
    <dgm:pt modelId="{87481504-8899-496E-B109-B9E230DAF055}" type="parTrans" cxnId="{DAC104B3-58FF-45CF-B42B-1DAE3D2DC9A1}">
      <dgm:prSet/>
      <dgm:spPr/>
      <dgm:t>
        <a:bodyPr/>
        <a:lstStyle/>
        <a:p>
          <a:endParaRPr lang="it-IT"/>
        </a:p>
      </dgm:t>
    </dgm:pt>
    <dgm:pt modelId="{734EC12B-E108-49CD-943A-4A947D13FE8A}" type="sibTrans" cxnId="{DAC104B3-58FF-45CF-B42B-1DAE3D2DC9A1}">
      <dgm:prSet/>
      <dgm:spPr/>
      <dgm:t>
        <a:bodyPr/>
        <a:lstStyle/>
        <a:p>
          <a:endParaRPr lang="it-IT"/>
        </a:p>
      </dgm:t>
    </dgm:pt>
    <dgm:pt modelId="{46F87299-CB52-4E5F-9CC2-4A4D39597CAD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Capacità </a:t>
          </a:r>
          <a:r>
            <a:rPr lang="it-IT" sz="1000" b="1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di </a:t>
          </a:r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negoziare motivare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965C5D30-2D5D-4D73-A456-F5A53D14D681}" type="parTrans" cxnId="{9F2BCDD3-A08D-4394-97EF-94AE81969A09}">
      <dgm:prSet/>
      <dgm:spPr/>
      <dgm:t>
        <a:bodyPr/>
        <a:lstStyle/>
        <a:p>
          <a:endParaRPr lang="it-IT"/>
        </a:p>
      </dgm:t>
    </dgm:pt>
    <dgm:pt modelId="{BCA336FD-1B5F-499F-A27D-97E3333144ED}" type="sibTrans" cxnId="{9F2BCDD3-A08D-4394-97EF-94AE81969A09}">
      <dgm:prSet/>
      <dgm:spPr/>
      <dgm:t>
        <a:bodyPr/>
        <a:lstStyle/>
        <a:p>
          <a:endParaRPr lang="it-IT"/>
        </a:p>
      </dgm:t>
    </dgm:pt>
    <dgm:pt modelId="{A4F32583-32D8-4B7A-8F50-E396DFF48E9A}">
      <dgm:prSet custT="1"/>
      <dgm:spPr/>
      <dgm:t>
        <a:bodyPr/>
        <a:lstStyle/>
        <a:p>
          <a:r>
            <a:rPr lang="it-IT" sz="1000" b="1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Progettazione</a:t>
          </a:r>
          <a:endParaRPr lang="it-IT" sz="1000" b="1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gm:t>
    </dgm:pt>
    <dgm:pt modelId="{8DCCDAD0-8ECF-4EEC-B9B7-E5ABB877B972}" type="parTrans" cxnId="{7EF22F5C-29F2-4AA0-835B-CFE1A5B02241}">
      <dgm:prSet/>
      <dgm:spPr/>
      <dgm:t>
        <a:bodyPr/>
        <a:lstStyle/>
        <a:p>
          <a:endParaRPr lang="it-IT"/>
        </a:p>
      </dgm:t>
    </dgm:pt>
    <dgm:pt modelId="{D5E6D0D0-4D4C-4FFD-A7BC-AA19DE2B138A}" type="sibTrans" cxnId="{7EF22F5C-29F2-4AA0-835B-CFE1A5B02241}">
      <dgm:prSet/>
      <dgm:spPr/>
      <dgm:t>
        <a:bodyPr/>
        <a:lstStyle/>
        <a:p>
          <a:endParaRPr lang="it-IT"/>
        </a:p>
      </dgm:t>
    </dgm:pt>
    <dgm:pt modelId="{8F0D47E4-07DA-404F-AD16-5F404CA70B6E}" type="pres">
      <dgm:prSet presAssocID="{897B9820-B578-4025-8A29-E1A4500C2D4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824493FF-CF0D-4688-9D82-C49A959FA9E3}" type="pres">
      <dgm:prSet presAssocID="{081A11EB-3969-4207-B8BE-0D9DC6076BF6}" presName="composite" presStyleCnt="0"/>
      <dgm:spPr/>
    </dgm:pt>
    <dgm:pt modelId="{32DD5A60-D91A-4B4A-9A70-0F01C0746D3B}" type="pres">
      <dgm:prSet presAssocID="{081A11EB-3969-4207-B8BE-0D9DC6076BF6}" presName="LShape" presStyleLbl="alignNode1" presStyleIdx="0" presStyleCnt="15"/>
      <dgm:spPr/>
    </dgm:pt>
    <dgm:pt modelId="{D4121C8C-7C69-4B58-BD46-9608A4EF94CC}" type="pres">
      <dgm:prSet presAssocID="{081A11EB-3969-4207-B8BE-0D9DC6076BF6}" presName="ParentText" presStyleLbl="revTx" presStyleIdx="0" presStyleCnt="8" custScaleX="124840" custLinFactNeighborX="97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E8B1DB4-D2A3-47CE-AD19-C06FD8BAFA8E}" type="pres">
      <dgm:prSet presAssocID="{081A11EB-3969-4207-B8BE-0D9DC6076BF6}" presName="Triangle" presStyleLbl="alignNode1" presStyleIdx="1" presStyleCnt="15"/>
      <dgm:spPr/>
    </dgm:pt>
    <dgm:pt modelId="{4FF0C988-5D57-460A-B3A7-5BD19C81B43F}" type="pres">
      <dgm:prSet presAssocID="{41853A02-B94C-4C50-9DCF-8DA59DD7D6C4}" presName="sibTrans" presStyleCnt="0"/>
      <dgm:spPr/>
    </dgm:pt>
    <dgm:pt modelId="{3308D69C-FFFA-4818-AECB-9B26D305E3F9}" type="pres">
      <dgm:prSet presAssocID="{41853A02-B94C-4C50-9DCF-8DA59DD7D6C4}" presName="space" presStyleCnt="0"/>
      <dgm:spPr/>
    </dgm:pt>
    <dgm:pt modelId="{6954BD34-E493-474A-A05D-6E3A972DC000}" type="pres">
      <dgm:prSet presAssocID="{A4726B17-C9E7-4209-8C4B-574CBEC1E6BA}" presName="composite" presStyleCnt="0"/>
      <dgm:spPr/>
    </dgm:pt>
    <dgm:pt modelId="{C078C860-67D3-4FA3-91D3-8ED7E2092324}" type="pres">
      <dgm:prSet presAssocID="{A4726B17-C9E7-4209-8C4B-574CBEC1E6BA}" presName="LShape" presStyleLbl="alignNode1" presStyleIdx="2" presStyleCnt="15"/>
      <dgm:spPr/>
    </dgm:pt>
    <dgm:pt modelId="{6CF528D7-DC15-4649-A687-7ED60F85BB3E}" type="pres">
      <dgm:prSet presAssocID="{A4726B17-C9E7-4209-8C4B-574CBEC1E6BA}" presName="ParentText" presStyleLbl="revTx" presStyleIdx="1" presStyleCnt="8" custScaleX="117374" custLinFactNeighborX="9045" custLinFactNeighborY="69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6EBA1F-48CF-4959-8160-ECC14168F1CE}" type="pres">
      <dgm:prSet presAssocID="{A4726B17-C9E7-4209-8C4B-574CBEC1E6BA}" presName="Triangle" presStyleLbl="alignNode1" presStyleIdx="3" presStyleCnt="15"/>
      <dgm:spPr/>
    </dgm:pt>
    <dgm:pt modelId="{E073E5AE-AA35-4A49-91C0-8715490317BF}" type="pres">
      <dgm:prSet presAssocID="{D28E7BED-285B-4DE5-A668-2D0551CF97FC}" presName="sibTrans" presStyleCnt="0"/>
      <dgm:spPr/>
    </dgm:pt>
    <dgm:pt modelId="{D08ECBE6-BBA5-4030-90DC-757AEDF5B6E6}" type="pres">
      <dgm:prSet presAssocID="{D28E7BED-285B-4DE5-A668-2D0551CF97FC}" presName="space" presStyleCnt="0"/>
      <dgm:spPr/>
    </dgm:pt>
    <dgm:pt modelId="{7EA7969B-4E0D-463B-9843-FDA13ADFCA17}" type="pres">
      <dgm:prSet presAssocID="{148ECA2E-4D44-4762-BD95-107A6CCCB850}" presName="composite" presStyleCnt="0"/>
      <dgm:spPr/>
    </dgm:pt>
    <dgm:pt modelId="{C2ACA43F-808C-4ED3-8764-BA2D165ECDDB}" type="pres">
      <dgm:prSet presAssocID="{148ECA2E-4D44-4762-BD95-107A6CCCB850}" presName="LShape" presStyleLbl="alignNode1" presStyleIdx="4" presStyleCnt="15"/>
      <dgm:spPr/>
    </dgm:pt>
    <dgm:pt modelId="{6E3590E6-3D85-4BB1-AB83-B926167B96E7}" type="pres">
      <dgm:prSet presAssocID="{148ECA2E-4D44-4762-BD95-107A6CCCB850}" presName="ParentText" presStyleLbl="revTx" presStyleIdx="2" presStyleCnt="8" custScaleX="127124" custLinFactNeighborX="15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A4F1A1-9D94-4E08-90EB-5BDF4D6213A7}" type="pres">
      <dgm:prSet presAssocID="{148ECA2E-4D44-4762-BD95-107A6CCCB850}" presName="Triangle" presStyleLbl="alignNode1" presStyleIdx="5" presStyleCnt="15"/>
      <dgm:spPr/>
    </dgm:pt>
    <dgm:pt modelId="{BDC21650-4B5C-4FA9-B9D2-F04589C0F3C9}" type="pres">
      <dgm:prSet presAssocID="{1D215142-5CA8-48F9-916D-B14F62F212D3}" presName="sibTrans" presStyleCnt="0"/>
      <dgm:spPr/>
    </dgm:pt>
    <dgm:pt modelId="{0CBF9629-7F7F-47CE-B741-6B8197B26757}" type="pres">
      <dgm:prSet presAssocID="{1D215142-5CA8-48F9-916D-B14F62F212D3}" presName="space" presStyleCnt="0"/>
      <dgm:spPr/>
    </dgm:pt>
    <dgm:pt modelId="{627EF1E7-D35B-4CC2-A428-EF4B57A21349}" type="pres">
      <dgm:prSet presAssocID="{EC09AB4D-7995-4DE5-BDED-D0ECA9061983}" presName="composite" presStyleCnt="0"/>
      <dgm:spPr/>
    </dgm:pt>
    <dgm:pt modelId="{1575BDCA-92BF-4402-8978-D8278E345232}" type="pres">
      <dgm:prSet presAssocID="{EC09AB4D-7995-4DE5-BDED-D0ECA9061983}" presName="LShape" presStyleLbl="alignNode1" presStyleIdx="6" presStyleCnt="15"/>
      <dgm:spPr/>
    </dgm:pt>
    <dgm:pt modelId="{2130852D-C56C-4C88-872F-55969425CBE9}" type="pres">
      <dgm:prSet presAssocID="{EC09AB4D-7995-4DE5-BDED-D0ECA9061983}" presName="ParentText" presStyleLbl="revTx" presStyleIdx="3" presStyleCnt="8" custScaleX="138884" custLinFactNeighborX="211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3B8E4D-4D47-4A2B-9FB9-1071379B5565}" type="pres">
      <dgm:prSet presAssocID="{EC09AB4D-7995-4DE5-BDED-D0ECA9061983}" presName="Triangle" presStyleLbl="alignNode1" presStyleIdx="7" presStyleCnt="15"/>
      <dgm:spPr/>
    </dgm:pt>
    <dgm:pt modelId="{64142B72-66BF-4391-88F6-460427F06FAD}" type="pres">
      <dgm:prSet presAssocID="{DED5BB68-2459-4B33-888C-58509A6BAF56}" presName="sibTrans" presStyleCnt="0"/>
      <dgm:spPr/>
    </dgm:pt>
    <dgm:pt modelId="{5BB7E025-7CA8-4CEB-AEFF-EC8043A33487}" type="pres">
      <dgm:prSet presAssocID="{DED5BB68-2459-4B33-888C-58509A6BAF56}" presName="space" presStyleCnt="0"/>
      <dgm:spPr/>
    </dgm:pt>
    <dgm:pt modelId="{9C4063F7-0CC3-4338-9C1C-3622649C58B8}" type="pres">
      <dgm:prSet presAssocID="{1B04C574-11D0-4CFD-A181-5531548B503B}" presName="composite" presStyleCnt="0"/>
      <dgm:spPr/>
    </dgm:pt>
    <dgm:pt modelId="{87876E8C-E8DE-4FAF-B0E3-C6ADB54D0FF4}" type="pres">
      <dgm:prSet presAssocID="{1B04C574-11D0-4CFD-A181-5531548B503B}" presName="LShape" presStyleLbl="alignNode1" presStyleIdx="8" presStyleCnt="15"/>
      <dgm:spPr/>
    </dgm:pt>
    <dgm:pt modelId="{501F2A19-3B8C-4B5A-B23A-16736A832B5B}" type="pres">
      <dgm:prSet presAssocID="{1B04C574-11D0-4CFD-A181-5531548B503B}" presName="ParentText" presStyleLbl="revTx" presStyleIdx="4" presStyleCnt="8" custScaleX="126521" custLinFactNeighborX="12061" custLinFactNeighborY="-1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90C5D48-11BE-4468-B9CB-24B4D4FA0A1C}" type="pres">
      <dgm:prSet presAssocID="{1B04C574-11D0-4CFD-A181-5531548B503B}" presName="Triangle" presStyleLbl="alignNode1" presStyleIdx="9" presStyleCnt="15"/>
      <dgm:spPr/>
    </dgm:pt>
    <dgm:pt modelId="{2D452500-D317-40C3-B586-AAD763B3B179}" type="pres">
      <dgm:prSet presAssocID="{5783B855-BA8E-495B-94BB-274EF4B58FC2}" presName="sibTrans" presStyleCnt="0"/>
      <dgm:spPr/>
    </dgm:pt>
    <dgm:pt modelId="{E5AA6BE1-B856-45FA-8C6A-492F21C017FD}" type="pres">
      <dgm:prSet presAssocID="{5783B855-BA8E-495B-94BB-274EF4B58FC2}" presName="space" presStyleCnt="0"/>
      <dgm:spPr/>
    </dgm:pt>
    <dgm:pt modelId="{3AE1FC82-BD53-4083-9C2C-ED8A0EA04E1C}" type="pres">
      <dgm:prSet presAssocID="{A8FD9B6C-24F2-4184-82B6-6D8C5113DB44}" presName="composite" presStyleCnt="0"/>
      <dgm:spPr/>
    </dgm:pt>
    <dgm:pt modelId="{0D1A2237-8CB6-46F0-A7EB-57E2C5D05550}" type="pres">
      <dgm:prSet presAssocID="{A8FD9B6C-24F2-4184-82B6-6D8C5113DB44}" presName="LShape" presStyleLbl="alignNode1" presStyleIdx="10" presStyleCnt="15"/>
      <dgm:spPr/>
    </dgm:pt>
    <dgm:pt modelId="{9843C3C6-F4A3-4FCB-8FA9-D848539A364D}" type="pres">
      <dgm:prSet presAssocID="{A8FD9B6C-24F2-4184-82B6-6D8C5113DB44}" presName="ParentText" presStyleLbl="revTx" presStyleIdx="5" presStyleCnt="8" custScaleX="110138" custLinFactNeighborX="50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7A3ED9-D0B2-4A59-872E-22062A206672}" type="pres">
      <dgm:prSet presAssocID="{A8FD9B6C-24F2-4184-82B6-6D8C5113DB44}" presName="Triangle" presStyleLbl="alignNode1" presStyleIdx="11" presStyleCnt="15"/>
      <dgm:spPr/>
    </dgm:pt>
    <dgm:pt modelId="{17D4ADA4-8954-4AFC-891A-5808D7946E63}" type="pres">
      <dgm:prSet presAssocID="{4512F862-11F3-4455-9FE1-119DFC217992}" presName="sibTrans" presStyleCnt="0"/>
      <dgm:spPr/>
    </dgm:pt>
    <dgm:pt modelId="{4C9C7731-6127-4AB8-8CA8-E8CD6A5E1ECA}" type="pres">
      <dgm:prSet presAssocID="{4512F862-11F3-4455-9FE1-119DFC217992}" presName="space" presStyleCnt="0"/>
      <dgm:spPr/>
    </dgm:pt>
    <dgm:pt modelId="{C5E84494-02EF-493E-A61F-D714A6418C4C}" type="pres">
      <dgm:prSet presAssocID="{4B61D54A-108A-4B4E-BDA5-B36F4E37B280}" presName="composite" presStyleCnt="0"/>
      <dgm:spPr/>
    </dgm:pt>
    <dgm:pt modelId="{8F6CF589-C452-4EA3-A3C8-41D0628C197D}" type="pres">
      <dgm:prSet presAssocID="{4B61D54A-108A-4B4E-BDA5-B36F4E37B280}" presName="LShape" presStyleLbl="alignNode1" presStyleIdx="12" presStyleCnt="15"/>
      <dgm:spPr/>
    </dgm:pt>
    <dgm:pt modelId="{A419D09A-37C8-4579-8A7F-392A351D3375}" type="pres">
      <dgm:prSet presAssocID="{4B61D54A-108A-4B4E-BDA5-B36F4E37B280}" presName="ParentText" presStyleLbl="revTx" presStyleIdx="6" presStyleCnt="8" custScaleX="148319" custScaleY="97048" custLinFactNeighborX="18617" custLinFactNeighborY="74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B513CB1-97DE-4906-9186-2566D51F24F7}" type="pres">
      <dgm:prSet presAssocID="{4B61D54A-108A-4B4E-BDA5-B36F4E37B280}" presName="Triangle" presStyleLbl="alignNode1" presStyleIdx="13" presStyleCnt="15"/>
      <dgm:spPr/>
    </dgm:pt>
    <dgm:pt modelId="{DB8F74F6-21DF-4385-B63D-7EAC70D6ABA6}" type="pres">
      <dgm:prSet presAssocID="{16AE5780-4EDB-4F80-8C7E-3C76D2720C29}" presName="sibTrans" presStyleCnt="0"/>
      <dgm:spPr/>
    </dgm:pt>
    <dgm:pt modelId="{79A60B9A-8621-4E70-86E7-2A138E712DC0}" type="pres">
      <dgm:prSet presAssocID="{16AE5780-4EDB-4F80-8C7E-3C76D2720C29}" presName="space" presStyleCnt="0"/>
      <dgm:spPr/>
    </dgm:pt>
    <dgm:pt modelId="{D498A317-E331-41FC-BBC4-044AD36EE237}" type="pres">
      <dgm:prSet presAssocID="{136F2554-8808-4051-86FB-ABF1A4266F06}" presName="composite" presStyleCnt="0"/>
      <dgm:spPr/>
    </dgm:pt>
    <dgm:pt modelId="{CBF07DDF-082B-4317-99B6-17C53C008CF9}" type="pres">
      <dgm:prSet presAssocID="{136F2554-8808-4051-86FB-ABF1A4266F06}" presName="LShape" presStyleLbl="alignNode1" presStyleIdx="14" presStyleCnt="15"/>
      <dgm:spPr/>
    </dgm:pt>
    <dgm:pt modelId="{5F9E0DB0-AD11-463F-9303-AB6CAB7A1DFA}" type="pres">
      <dgm:prSet presAssocID="{136F2554-8808-4051-86FB-ABF1A4266F06}" presName="ParentText" presStyleLbl="revTx" presStyleIdx="7" presStyleCnt="8" custLinFactNeighborX="-2268" custLinFactNeighborY="1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A0D4EC3-C3CA-459B-988C-A9FAE134073A}" srcId="{4B61D54A-108A-4B4E-BDA5-B36F4E37B280}" destId="{BE975C1D-25FC-4BE2-AE33-6E498A5FF9E0}" srcOrd="1" destOrd="0" parTransId="{F8C829C3-0959-4972-8737-E0417D031C91}" sibTransId="{2E4C5018-04B3-43AC-B7B7-99A8BE7CF765}"/>
    <dgm:cxn modelId="{DAC104B3-58FF-45CF-B42B-1DAE3D2DC9A1}" srcId="{1B04C574-11D0-4CFD-A181-5531548B503B}" destId="{90CA5AFA-C48B-4997-B5E3-1166B0F3B83F}" srcOrd="2" destOrd="0" parTransId="{87481504-8899-496E-B109-B9E230DAF055}" sibTransId="{734EC12B-E108-49CD-943A-4A947D13FE8A}"/>
    <dgm:cxn modelId="{21111D1A-EEF2-46C8-A258-7A99F77A0E68}" srcId="{A4726B17-C9E7-4209-8C4B-574CBEC1E6BA}" destId="{B9B6601D-48A4-4189-8074-5B26E36E9C9B}" srcOrd="0" destOrd="0" parTransId="{13AFCC6F-F408-40C4-9AA2-C5A3E7039E1C}" sibTransId="{9F3AFDF9-5425-424B-8528-95DF84DF5724}"/>
    <dgm:cxn modelId="{311EBCDD-A48D-4B5E-ADC5-AD6D791D7CBC}" type="presOf" srcId="{FE336059-7D20-4116-ABB4-B9BB7D3EAE09}" destId="{6E3590E6-3D85-4BB1-AB83-B926167B96E7}" srcOrd="0" destOrd="3" presId="urn:microsoft.com/office/officeart/2009/3/layout/StepUpProcess"/>
    <dgm:cxn modelId="{EED7BEF9-F437-4B8B-90B2-0B0F9702A095}" srcId="{136F2554-8808-4051-86FB-ABF1A4266F06}" destId="{C1DC8F7B-09AE-4AE0-8835-66903561B1E4}" srcOrd="2" destOrd="0" parTransId="{51A9B2E6-A88F-4A60-800A-913881EA138B}" sibTransId="{342CE7DD-7C39-4F92-8947-A90FD869DE74}"/>
    <dgm:cxn modelId="{9F2BCDD3-A08D-4394-97EF-94AE81969A09}" srcId="{A8FD9B6C-24F2-4184-82B6-6D8C5113DB44}" destId="{46F87299-CB52-4E5F-9CC2-4A4D39597CAD}" srcOrd="1" destOrd="0" parTransId="{965C5D30-2D5D-4D73-A456-F5A53D14D681}" sibTransId="{BCA336FD-1B5F-499F-A27D-97E3333144ED}"/>
    <dgm:cxn modelId="{3C6FCDA5-7246-4994-BF75-F6D4030470E3}" srcId="{081A11EB-3969-4207-B8BE-0D9DC6076BF6}" destId="{615AC8E6-106F-482C-BD8C-595E680CF9AC}" srcOrd="0" destOrd="0" parTransId="{4729457A-45F0-4AB8-BFDD-D9E4F7E063AE}" sibTransId="{C07911C3-3465-4D74-A960-4EE7C0A7E415}"/>
    <dgm:cxn modelId="{22DE99C6-55EE-4094-9950-D2157AC712F9}" type="presOf" srcId="{6B5C4D94-2055-49F7-B45F-9AD41FC293CD}" destId="{5F9E0DB0-AD11-463F-9303-AB6CAB7A1DFA}" srcOrd="0" destOrd="1" presId="urn:microsoft.com/office/officeart/2009/3/layout/StepUpProcess"/>
    <dgm:cxn modelId="{7EF22F5C-29F2-4AA0-835B-CFE1A5B02241}" srcId="{A8FD9B6C-24F2-4184-82B6-6D8C5113DB44}" destId="{A4F32583-32D8-4B7A-8F50-E396DFF48E9A}" srcOrd="2" destOrd="0" parTransId="{8DCCDAD0-8ECF-4EEC-B9B7-E5ABB877B972}" sibTransId="{D5E6D0D0-4D4C-4FFD-A7BC-AA19DE2B138A}"/>
    <dgm:cxn modelId="{C7A1C21C-84FA-4C37-A149-162541AB7415}" srcId="{148ECA2E-4D44-4762-BD95-107A6CCCB850}" destId="{EAAB3115-3FD1-4BC4-9223-9F0B09238590}" srcOrd="1" destOrd="0" parTransId="{4347F958-26C1-4B7F-AEC9-FCF79AE70BCA}" sibTransId="{C2340839-A4BA-4CE7-B6C1-06EA7FD80BAB}"/>
    <dgm:cxn modelId="{3FC53CE3-19A4-4A7B-955E-35DEB0583651}" type="presOf" srcId="{9DE0E948-82D0-45BC-A092-D6CB1F89BD27}" destId="{9843C3C6-F4A3-4FCB-8FA9-D848539A364D}" srcOrd="0" destOrd="1" presId="urn:microsoft.com/office/officeart/2009/3/layout/StepUpProcess"/>
    <dgm:cxn modelId="{C91CEA18-C21C-4309-AFB2-B6511B8C8680}" type="presOf" srcId="{2F457941-9479-48AF-B307-7368D4A8ECC3}" destId="{6CF528D7-DC15-4649-A687-7ED60F85BB3E}" srcOrd="0" destOrd="2" presId="urn:microsoft.com/office/officeart/2009/3/layout/StepUpProcess"/>
    <dgm:cxn modelId="{E3E77F42-2BC2-4518-8D82-F8D930F5E8BB}" srcId="{897B9820-B578-4025-8A29-E1A4500C2D4E}" destId="{081A11EB-3969-4207-B8BE-0D9DC6076BF6}" srcOrd="0" destOrd="0" parTransId="{87FB1EC1-C712-4A49-A3BE-FC2BB733A122}" sibTransId="{41853A02-B94C-4C50-9DCF-8DA59DD7D6C4}"/>
    <dgm:cxn modelId="{CAA674D7-6FC4-4477-AEA4-E2B21D6F7008}" type="presOf" srcId="{148ECA2E-4D44-4762-BD95-107A6CCCB850}" destId="{6E3590E6-3D85-4BB1-AB83-B926167B96E7}" srcOrd="0" destOrd="0" presId="urn:microsoft.com/office/officeart/2009/3/layout/StepUpProcess"/>
    <dgm:cxn modelId="{B9F86BE7-64D1-4BFE-A520-5232650852FE}" type="presOf" srcId="{C1DC8F7B-09AE-4AE0-8835-66903561B1E4}" destId="{5F9E0DB0-AD11-463F-9303-AB6CAB7A1DFA}" srcOrd="0" destOrd="3" presId="urn:microsoft.com/office/officeart/2009/3/layout/StepUpProcess"/>
    <dgm:cxn modelId="{E80225D5-4614-425E-8C27-C762B47F8943}" srcId="{897B9820-B578-4025-8A29-E1A4500C2D4E}" destId="{A4726B17-C9E7-4209-8C4B-574CBEC1E6BA}" srcOrd="1" destOrd="0" parTransId="{AC5BDD9F-83C3-4A23-830D-9DB20B153922}" sibTransId="{D28E7BED-285B-4DE5-A668-2D0551CF97FC}"/>
    <dgm:cxn modelId="{A1BA7036-7865-44C9-BBD8-9F608139D814}" type="presOf" srcId="{1B04C574-11D0-4CFD-A181-5531548B503B}" destId="{501F2A19-3B8C-4B5A-B23A-16736A832B5B}" srcOrd="0" destOrd="0" presId="urn:microsoft.com/office/officeart/2009/3/layout/StepUpProcess"/>
    <dgm:cxn modelId="{BB465558-6A38-4668-9D73-C6266E14B30F}" type="presOf" srcId="{897B9820-B578-4025-8A29-E1A4500C2D4E}" destId="{8F0D47E4-07DA-404F-AD16-5F404CA70B6E}" srcOrd="0" destOrd="0" presId="urn:microsoft.com/office/officeart/2009/3/layout/StepUpProcess"/>
    <dgm:cxn modelId="{749237B5-A63B-4155-92B5-9F37D7D284E4}" type="presOf" srcId="{46F87299-CB52-4E5F-9CC2-4A4D39597CAD}" destId="{9843C3C6-F4A3-4FCB-8FA9-D848539A364D}" srcOrd="0" destOrd="2" presId="urn:microsoft.com/office/officeart/2009/3/layout/StepUpProcess"/>
    <dgm:cxn modelId="{A15ADA85-BF25-46CB-8FEB-7CD817474196}" srcId="{081A11EB-3969-4207-B8BE-0D9DC6076BF6}" destId="{814F3D99-6D22-4C72-BA29-587185BAE7AD}" srcOrd="1" destOrd="0" parTransId="{B286669E-025F-48DC-AF9C-245F00FD9A14}" sibTransId="{62D43CE5-0480-4E5F-A157-753C1C66D3B4}"/>
    <dgm:cxn modelId="{9C254F96-A824-41F9-9DA2-5A656DD28344}" srcId="{A8FD9B6C-24F2-4184-82B6-6D8C5113DB44}" destId="{9DE0E948-82D0-45BC-A092-D6CB1F89BD27}" srcOrd="0" destOrd="0" parTransId="{B5379E68-2251-4565-8676-E7A8AB72601A}" sibTransId="{81DBDB09-C0DD-447C-8384-4C77A06E2902}"/>
    <dgm:cxn modelId="{BE47ABDE-DC00-4E47-B8BF-B39FB63FE94E}" type="presOf" srcId="{BE975C1D-25FC-4BE2-AE33-6E498A5FF9E0}" destId="{A419D09A-37C8-4579-8A7F-392A351D3375}" srcOrd="0" destOrd="2" presId="urn:microsoft.com/office/officeart/2009/3/layout/StepUpProcess"/>
    <dgm:cxn modelId="{909664F8-F472-4299-975A-5891E6471DF2}" type="presOf" srcId="{03F39323-AC1D-441A-867A-A8AD023B965E}" destId="{2130852D-C56C-4C88-872F-55969425CBE9}" srcOrd="0" destOrd="3" presId="urn:microsoft.com/office/officeart/2009/3/layout/StepUpProcess"/>
    <dgm:cxn modelId="{0DC42CB0-C281-4AF8-8EF1-D58C21FB9615}" srcId="{4B61D54A-108A-4B4E-BDA5-B36F4E37B280}" destId="{7F939CAB-1F37-45AF-806B-047DE1332B12}" srcOrd="0" destOrd="0" parTransId="{B7FAF27A-0D4F-4CEA-9ED9-5336EF32BE62}" sibTransId="{6A24CE53-9C60-4AD1-B1A8-5EF7246CCAD5}"/>
    <dgm:cxn modelId="{475957C5-382E-4905-A3D7-95A125741BB7}" srcId="{148ECA2E-4D44-4762-BD95-107A6CCCB850}" destId="{FE336059-7D20-4116-ABB4-B9BB7D3EAE09}" srcOrd="2" destOrd="0" parTransId="{EE97D3A6-F0B3-4A52-976B-40390DA852FC}" sibTransId="{295C9A1F-215B-4113-B46A-8F76EF6E366D}"/>
    <dgm:cxn modelId="{6E0408A6-0F9B-4579-9FB8-1C57221B9460}" srcId="{897B9820-B578-4025-8A29-E1A4500C2D4E}" destId="{1B04C574-11D0-4CFD-A181-5531548B503B}" srcOrd="4" destOrd="0" parTransId="{1E453F8F-521F-4BA7-87F4-2F5B9BD759CC}" sibTransId="{5783B855-BA8E-495B-94BB-274EF4B58FC2}"/>
    <dgm:cxn modelId="{63D3010E-B240-4867-9F28-9901A4945F59}" srcId="{EC09AB4D-7995-4DE5-BDED-D0ECA9061983}" destId="{03F39323-AC1D-441A-867A-A8AD023B965E}" srcOrd="2" destOrd="0" parTransId="{95D4E71F-8EC2-4CC9-A619-A0211AEA7F8A}" sibTransId="{CDB06F0C-09CA-485D-8EEF-60450D6DE766}"/>
    <dgm:cxn modelId="{BB02EFA9-A3C4-4016-B910-478E80DF8EF4}" srcId="{897B9820-B578-4025-8A29-E1A4500C2D4E}" destId="{A8FD9B6C-24F2-4184-82B6-6D8C5113DB44}" srcOrd="5" destOrd="0" parTransId="{20AD613C-A94B-40CF-B2B1-CFEA5005189C}" sibTransId="{4512F862-11F3-4455-9FE1-119DFC217992}"/>
    <dgm:cxn modelId="{B753EF91-69EE-487F-B4E6-830B2D34495A}" type="presOf" srcId="{EAAB3115-3FD1-4BC4-9223-9F0B09238590}" destId="{6E3590E6-3D85-4BB1-AB83-B926167B96E7}" srcOrd="0" destOrd="2" presId="urn:microsoft.com/office/officeart/2009/3/layout/StepUpProcess"/>
    <dgm:cxn modelId="{809C5D5D-C7F4-47CE-9C17-FDC24DA026F6}" type="presOf" srcId="{928C92DA-5BEE-4B64-A390-C694727E0AB0}" destId="{2130852D-C56C-4C88-872F-55969425CBE9}" srcOrd="0" destOrd="1" presId="urn:microsoft.com/office/officeart/2009/3/layout/StepUpProcess"/>
    <dgm:cxn modelId="{C4648EB1-24DA-45E6-B5F8-367FAC9937CD}" srcId="{1B04C574-11D0-4CFD-A181-5531548B503B}" destId="{8DFC28E8-1B7D-46E5-B6F6-74ECF9EE2C5F}" srcOrd="1" destOrd="0" parTransId="{3A87BA51-4A0B-4357-A083-652A3F3AB0C8}" sibTransId="{69A1285E-A86A-453F-97A6-A716D6F448AF}"/>
    <dgm:cxn modelId="{92C68CFB-CFF4-4730-AA8F-41C14E5BC15F}" srcId="{A4726B17-C9E7-4209-8C4B-574CBEC1E6BA}" destId="{2F457941-9479-48AF-B307-7368D4A8ECC3}" srcOrd="1" destOrd="0" parTransId="{0A9BE354-4957-492B-A2DA-7D0B2C0A50BA}" sibTransId="{4C207D8F-BEB6-429B-8774-C658B62C9579}"/>
    <dgm:cxn modelId="{3BA7C01B-100C-4D9B-9949-76AF39DC8156}" type="presOf" srcId="{EC09AB4D-7995-4DE5-BDED-D0ECA9061983}" destId="{2130852D-C56C-4C88-872F-55969425CBE9}" srcOrd="0" destOrd="0" presId="urn:microsoft.com/office/officeart/2009/3/layout/StepUpProcess"/>
    <dgm:cxn modelId="{2A84CB05-5066-49BA-A0C3-3C8E69831969}" type="presOf" srcId="{814F3D99-6D22-4C72-BA29-587185BAE7AD}" destId="{D4121C8C-7C69-4B58-BD46-9608A4EF94CC}" srcOrd="0" destOrd="2" presId="urn:microsoft.com/office/officeart/2009/3/layout/StepUpProcess"/>
    <dgm:cxn modelId="{7CDE874B-D634-450C-BCAE-1032EA942308}" srcId="{4B61D54A-108A-4B4E-BDA5-B36F4E37B280}" destId="{05E901C3-95E3-46DD-83D7-9FE7D641B458}" srcOrd="2" destOrd="0" parTransId="{7B64A351-702A-499D-B1D9-90BA83843FCC}" sibTransId="{844FF20B-D571-4B88-8A14-46B4F21B427D}"/>
    <dgm:cxn modelId="{E38CC54A-48DA-4B60-944A-FE9CBF9E67EE}" srcId="{EC09AB4D-7995-4DE5-BDED-D0ECA9061983}" destId="{935691A4-946D-47DD-9F8C-BD8928552DFF}" srcOrd="1" destOrd="0" parTransId="{58E938CD-BDB4-4D81-A7D4-BF948EA59782}" sibTransId="{2824EA1E-CCF0-426B-BADB-8528D009DD05}"/>
    <dgm:cxn modelId="{3E6E1D5C-1BD0-488D-B644-B629A6565BE8}" srcId="{EC09AB4D-7995-4DE5-BDED-D0ECA9061983}" destId="{928C92DA-5BEE-4B64-A390-C694727E0AB0}" srcOrd="0" destOrd="0" parTransId="{32B455DB-BA3D-4992-9DDE-113D16DC1CAD}" sibTransId="{11516397-7B2D-461C-B0CB-7C5D619C59EB}"/>
    <dgm:cxn modelId="{5A960137-D3D4-40C3-83E5-F521DDF2D2A8}" type="presOf" srcId="{CFAA4648-E293-47CF-844A-373CB8ADF11B}" destId="{5F9E0DB0-AD11-463F-9303-AB6CAB7A1DFA}" srcOrd="0" destOrd="2" presId="urn:microsoft.com/office/officeart/2009/3/layout/StepUpProcess"/>
    <dgm:cxn modelId="{B5CBE254-28CC-478F-9081-1FC6BECD3191}" type="presOf" srcId="{A8FD9B6C-24F2-4184-82B6-6D8C5113DB44}" destId="{9843C3C6-F4A3-4FCB-8FA9-D848539A364D}" srcOrd="0" destOrd="0" presId="urn:microsoft.com/office/officeart/2009/3/layout/StepUpProcess"/>
    <dgm:cxn modelId="{FDD76CD7-763E-4F71-894F-42303AE0C0D2}" type="presOf" srcId="{935691A4-946D-47DD-9F8C-BD8928552DFF}" destId="{2130852D-C56C-4C88-872F-55969425CBE9}" srcOrd="0" destOrd="2" presId="urn:microsoft.com/office/officeart/2009/3/layout/StepUpProcess"/>
    <dgm:cxn modelId="{0AD8003C-9075-4879-A20B-207786A9E531}" type="presOf" srcId="{4B61D54A-108A-4B4E-BDA5-B36F4E37B280}" destId="{A419D09A-37C8-4579-8A7F-392A351D3375}" srcOrd="0" destOrd="0" presId="urn:microsoft.com/office/officeart/2009/3/layout/StepUpProcess"/>
    <dgm:cxn modelId="{CECCC0D0-7EF1-4DC6-8BF7-3A34CFF3B72C}" type="presOf" srcId="{615AC8E6-106F-482C-BD8C-595E680CF9AC}" destId="{D4121C8C-7C69-4B58-BD46-9608A4EF94CC}" srcOrd="0" destOrd="1" presId="urn:microsoft.com/office/officeart/2009/3/layout/StepUpProcess"/>
    <dgm:cxn modelId="{06E29D01-93A2-42C6-9DA2-AB1AEAC9117E}" type="presOf" srcId="{A4726B17-C9E7-4209-8C4B-574CBEC1E6BA}" destId="{6CF528D7-DC15-4649-A687-7ED60F85BB3E}" srcOrd="0" destOrd="0" presId="urn:microsoft.com/office/officeart/2009/3/layout/StepUpProcess"/>
    <dgm:cxn modelId="{000A574A-694B-4200-A793-596EDF32BD6A}" srcId="{897B9820-B578-4025-8A29-E1A4500C2D4E}" destId="{4B61D54A-108A-4B4E-BDA5-B36F4E37B280}" srcOrd="6" destOrd="0" parTransId="{25ED54FE-0FD1-4E7C-8C76-365AE1ABEBC8}" sibTransId="{16AE5780-4EDB-4F80-8C7E-3C76D2720C29}"/>
    <dgm:cxn modelId="{5D1635F8-5134-423D-8BE1-4581DBC432A2}" type="presOf" srcId="{B9B6601D-48A4-4189-8074-5B26E36E9C9B}" destId="{6CF528D7-DC15-4649-A687-7ED60F85BB3E}" srcOrd="0" destOrd="1" presId="urn:microsoft.com/office/officeart/2009/3/layout/StepUpProcess"/>
    <dgm:cxn modelId="{281C01C9-1C13-4F8A-8AB9-C726C6DC4272}" srcId="{148ECA2E-4D44-4762-BD95-107A6CCCB850}" destId="{80261D45-3430-4945-B5F4-A3CE310D5317}" srcOrd="0" destOrd="0" parTransId="{D9041DBE-2C81-464F-A9FD-54D80C981A83}" sibTransId="{5D7A577A-A0D7-41CF-AADE-BA3D050EFE5B}"/>
    <dgm:cxn modelId="{AC972CA8-9415-4722-8351-D059810874F8}" srcId="{4B61D54A-108A-4B4E-BDA5-B36F4E37B280}" destId="{9B0F7AD6-77DC-4B36-8259-78C462471A59}" srcOrd="3" destOrd="0" parTransId="{CCC25693-CA9B-42E1-9693-ACCE7ABB0AB7}" sibTransId="{B0FA654C-3D03-4E1A-9929-86B9EED97D06}"/>
    <dgm:cxn modelId="{D4E6F677-B0FF-40E4-AF37-5BCD8E4F4AFB}" srcId="{136F2554-8808-4051-86FB-ABF1A4266F06}" destId="{6B5C4D94-2055-49F7-B45F-9AD41FC293CD}" srcOrd="0" destOrd="0" parTransId="{E0FC0564-E23B-4545-9FBE-8FC87736FA37}" sibTransId="{1F27F3C2-9A3F-46F8-AF9E-245199C0F7E8}"/>
    <dgm:cxn modelId="{B1352B14-A496-40A8-AB93-E15FF15AC340}" type="presOf" srcId="{80261D45-3430-4945-B5F4-A3CE310D5317}" destId="{6E3590E6-3D85-4BB1-AB83-B926167B96E7}" srcOrd="0" destOrd="1" presId="urn:microsoft.com/office/officeart/2009/3/layout/StepUpProcess"/>
    <dgm:cxn modelId="{5C1F9F2B-314C-4AC6-A637-1209FC6F0195}" type="presOf" srcId="{136F2554-8808-4051-86FB-ABF1A4266F06}" destId="{5F9E0DB0-AD11-463F-9303-AB6CAB7A1DFA}" srcOrd="0" destOrd="0" presId="urn:microsoft.com/office/officeart/2009/3/layout/StepUpProcess"/>
    <dgm:cxn modelId="{0626E606-5BB3-47EF-83CD-B0B28F701116}" type="presOf" srcId="{A4F32583-32D8-4B7A-8F50-E396DFF48E9A}" destId="{9843C3C6-F4A3-4FCB-8FA9-D848539A364D}" srcOrd="0" destOrd="3" presId="urn:microsoft.com/office/officeart/2009/3/layout/StepUpProcess"/>
    <dgm:cxn modelId="{EA500ABA-B40D-4228-9D0B-D46057AF6F23}" type="presOf" srcId="{081A11EB-3969-4207-B8BE-0D9DC6076BF6}" destId="{D4121C8C-7C69-4B58-BD46-9608A4EF94CC}" srcOrd="0" destOrd="0" presId="urn:microsoft.com/office/officeart/2009/3/layout/StepUpProcess"/>
    <dgm:cxn modelId="{92225FFF-872A-4F07-9AF8-6DB90F81C9CD}" srcId="{136F2554-8808-4051-86FB-ABF1A4266F06}" destId="{CFAA4648-E293-47CF-844A-373CB8ADF11B}" srcOrd="1" destOrd="0" parTransId="{70C18195-CEEE-429E-A68C-208F65A515A4}" sibTransId="{77DB70C5-1AC0-4071-8C9C-C26BB8EDC853}"/>
    <dgm:cxn modelId="{B373DDE8-B7BD-4C1F-9F2F-54AFA72E66C2}" srcId="{897B9820-B578-4025-8A29-E1A4500C2D4E}" destId="{136F2554-8808-4051-86FB-ABF1A4266F06}" srcOrd="7" destOrd="0" parTransId="{33C356E8-16CD-4EF6-A4D8-8D54C36FB989}" sibTransId="{CB47DEB7-2553-4E25-980C-6D68522DE83F}"/>
    <dgm:cxn modelId="{B83BA0BA-37E4-4B8F-8A5A-30CD457E5556}" type="presOf" srcId="{7F939CAB-1F37-45AF-806B-047DE1332B12}" destId="{A419D09A-37C8-4579-8A7F-392A351D3375}" srcOrd="0" destOrd="1" presId="urn:microsoft.com/office/officeart/2009/3/layout/StepUpProcess"/>
    <dgm:cxn modelId="{E18C87F7-BDA7-495B-B445-0D34CA091F1E}" type="presOf" srcId="{9B0F7AD6-77DC-4B36-8259-78C462471A59}" destId="{A419D09A-37C8-4579-8A7F-392A351D3375}" srcOrd="0" destOrd="4" presId="urn:microsoft.com/office/officeart/2009/3/layout/StepUpProcess"/>
    <dgm:cxn modelId="{560FEF99-AA75-4D34-9736-40103545B621}" srcId="{897B9820-B578-4025-8A29-E1A4500C2D4E}" destId="{EC09AB4D-7995-4DE5-BDED-D0ECA9061983}" srcOrd="3" destOrd="0" parTransId="{E6650D0C-47EB-4D1C-A28C-1301ED72D91F}" sibTransId="{DED5BB68-2459-4B33-888C-58509A6BAF56}"/>
    <dgm:cxn modelId="{6C92A6AC-C1EA-4C6E-99D3-D31A0BD3776B}" srcId="{897B9820-B578-4025-8A29-E1A4500C2D4E}" destId="{148ECA2E-4D44-4762-BD95-107A6CCCB850}" srcOrd="2" destOrd="0" parTransId="{E713B2E5-918C-4DC8-B5B6-7E871C2B176B}" sibTransId="{1D215142-5CA8-48F9-916D-B14F62F212D3}"/>
    <dgm:cxn modelId="{C85D34F3-830C-4FD2-82C4-5C8AF2980B20}" type="presOf" srcId="{90CA5AFA-C48B-4997-B5E3-1166B0F3B83F}" destId="{501F2A19-3B8C-4B5A-B23A-16736A832B5B}" srcOrd="0" destOrd="3" presId="urn:microsoft.com/office/officeart/2009/3/layout/StepUpProcess"/>
    <dgm:cxn modelId="{6EF99FDF-DBE8-497A-AC45-B45FB44F4637}" type="presOf" srcId="{05E901C3-95E3-46DD-83D7-9FE7D641B458}" destId="{A419D09A-37C8-4579-8A7F-392A351D3375}" srcOrd="0" destOrd="3" presId="urn:microsoft.com/office/officeart/2009/3/layout/StepUpProcess"/>
    <dgm:cxn modelId="{66F5474C-38D3-48C5-886A-E374EBC87334}" type="presOf" srcId="{6480E8A5-92B6-474D-AC70-12952C5DF483}" destId="{501F2A19-3B8C-4B5A-B23A-16736A832B5B}" srcOrd="0" destOrd="1" presId="urn:microsoft.com/office/officeart/2009/3/layout/StepUpProcess"/>
    <dgm:cxn modelId="{75103ADD-9160-44B5-A801-EAF13D15464A}" srcId="{1B04C574-11D0-4CFD-A181-5531548B503B}" destId="{6480E8A5-92B6-474D-AC70-12952C5DF483}" srcOrd="0" destOrd="0" parTransId="{3E88A335-96F1-4644-A577-64EF59D2C09A}" sibTransId="{80D00C44-2A3C-4C90-93D2-C9B53700B0D8}"/>
    <dgm:cxn modelId="{2CC9AB09-35AF-4840-9077-DCBD0AFEC400}" type="presOf" srcId="{8DFC28E8-1B7D-46E5-B6F6-74ECF9EE2C5F}" destId="{501F2A19-3B8C-4B5A-B23A-16736A832B5B}" srcOrd="0" destOrd="2" presId="urn:microsoft.com/office/officeart/2009/3/layout/StepUpProcess"/>
    <dgm:cxn modelId="{85A7F394-BF3E-44F9-A0E0-9EFA7DB8CF9B}" type="presParOf" srcId="{8F0D47E4-07DA-404F-AD16-5F404CA70B6E}" destId="{824493FF-CF0D-4688-9D82-C49A959FA9E3}" srcOrd="0" destOrd="0" presId="urn:microsoft.com/office/officeart/2009/3/layout/StepUpProcess"/>
    <dgm:cxn modelId="{7F7CE01F-1C9E-4037-8625-DA6C4901510D}" type="presParOf" srcId="{824493FF-CF0D-4688-9D82-C49A959FA9E3}" destId="{32DD5A60-D91A-4B4A-9A70-0F01C0746D3B}" srcOrd="0" destOrd="0" presId="urn:microsoft.com/office/officeart/2009/3/layout/StepUpProcess"/>
    <dgm:cxn modelId="{C834019A-BE3E-4424-9B7D-96F016484B0D}" type="presParOf" srcId="{824493FF-CF0D-4688-9D82-C49A959FA9E3}" destId="{D4121C8C-7C69-4B58-BD46-9608A4EF94CC}" srcOrd="1" destOrd="0" presId="urn:microsoft.com/office/officeart/2009/3/layout/StepUpProcess"/>
    <dgm:cxn modelId="{B57CD518-4325-471A-B9CF-E7373696497A}" type="presParOf" srcId="{824493FF-CF0D-4688-9D82-C49A959FA9E3}" destId="{5E8B1DB4-D2A3-47CE-AD19-C06FD8BAFA8E}" srcOrd="2" destOrd="0" presId="urn:microsoft.com/office/officeart/2009/3/layout/StepUpProcess"/>
    <dgm:cxn modelId="{E2B9D00D-E7D6-4F94-A1A7-BDF0E43320E4}" type="presParOf" srcId="{8F0D47E4-07DA-404F-AD16-5F404CA70B6E}" destId="{4FF0C988-5D57-460A-B3A7-5BD19C81B43F}" srcOrd="1" destOrd="0" presId="urn:microsoft.com/office/officeart/2009/3/layout/StepUpProcess"/>
    <dgm:cxn modelId="{51F8E957-7EB2-42F9-9A12-2F0DD4EB046C}" type="presParOf" srcId="{4FF0C988-5D57-460A-B3A7-5BD19C81B43F}" destId="{3308D69C-FFFA-4818-AECB-9B26D305E3F9}" srcOrd="0" destOrd="0" presId="urn:microsoft.com/office/officeart/2009/3/layout/StepUpProcess"/>
    <dgm:cxn modelId="{82D0F459-B7D3-4D14-92A4-4253AE36154E}" type="presParOf" srcId="{8F0D47E4-07DA-404F-AD16-5F404CA70B6E}" destId="{6954BD34-E493-474A-A05D-6E3A972DC000}" srcOrd="2" destOrd="0" presId="urn:microsoft.com/office/officeart/2009/3/layout/StepUpProcess"/>
    <dgm:cxn modelId="{D6EDDF80-699D-4F16-BD04-4AF606F2AB66}" type="presParOf" srcId="{6954BD34-E493-474A-A05D-6E3A972DC000}" destId="{C078C860-67D3-4FA3-91D3-8ED7E2092324}" srcOrd="0" destOrd="0" presId="urn:microsoft.com/office/officeart/2009/3/layout/StepUpProcess"/>
    <dgm:cxn modelId="{ED64029D-63DB-400B-9FDF-DA9A087B386C}" type="presParOf" srcId="{6954BD34-E493-474A-A05D-6E3A972DC000}" destId="{6CF528D7-DC15-4649-A687-7ED60F85BB3E}" srcOrd="1" destOrd="0" presId="urn:microsoft.com/office/officeart/2009/3/layout/StepUpProcess"/>
    <dgm:cxn modelId="{77DC400A-4BB8-402D-8D9C-4F4B623DAA75}" type="presParOf" srcId="{6954BD34-E493-474A-A05D-6E3A972DC000}" destId="{936EBA1F-48CF-4959-8160-ECC14168F1CE}" srcOrd="2" destOrd="0" presId="urn:microsoft.com/office/officeart/2009/3/layout/StepUpProcess"/>
    <dgm:cxn modelId="{FAA84B1A-12FB-4CA2-91BB-5A41699CCFAD}" type="presParOf" srcId="{8F0D47E4-07DA-404F-AD16-5F404CA70B6E}" destId="{E073E5AE-AA35-4A49-91C0-8715490317BF}" srcOrd="3" destOrd="0" presId="urn:microsoft.com/office/officeart/2009/3/layout/StepUpProcess"/>
    <dgm:cxn modelId="{E1AADC7F-D338-4E7D-8983-04D08DE69CB8}" type="presParOf" srcId="{E073E5AE-AA35-4A49-91C0-8715490317BF}" destId="{D08ECBE6-BBA5-4030-90DC-757AEDF5B6E6}" srcOrd="0" destOrd="0" presId="urn:microsoft.com/office/officeart/2009/3/layout/StepUpProcess"/>
    <dgm:cxn modelId="{EE83D635-5FD0-4142-8A31-E3B8C9A4D450}" type="presParOf" srcId="{8F0D47E4-07DA-404F-AD16-5F404CA70B6E}" destId="{7EA7969B-4E0D-463B-9843-FDA13ADFCA17}" srcOrd="4" destOrd="0" presId="urn:microsoft.com/office/officeart/2009/3/layout/StepUpProcess"/>
    <dgm:cxn modelId="{3DDA8E96-4E6B-4B56-AB76-F79ED1ABBDE3}" type="presParOf" srcId="{7EA7969B-4E0D-463B-9843-FDA13ADFCA17}" destId="{C2ACA43F-808C-4ED3-8764-BA2D165ECDDB}" srcOrd="0" destOrd="0" presId="urn:microsoft.com/office/officeart/2009/3/layout/StepUpProcess"/>
    <dgm:cxn modelId="{F7354CF1-5228-4CEF-B56D-7AC46366D83D}" type="presParOf" srcId="{7EA7969B-4E0D-463B-9843-FDA13ADFCA17}" destId="{6E3590E6-3D85-4BB1-AB83-B926167B96E7}" srcOrd="1" destOrd="0" presId="urn:microsoft.com/office/officeart/2009/3/layout/StepUpProcess"/>
    <dgm:cxn modelId="{8C08B9A7-202C-4D95-9377-5ADDE2C17A44}" type="presParOf" srcId="{7EA7969B-4E0D-463B-9843-FDA13ADFCA17}" destId="{C3A4F1A1-9D94-4E08-90EB-5BDF4D6213A7}" srcOrd="2" destOrd="0" presId="urn:microsoft.com/office/officeart/2009/3/layout/StepUpProcess"/>
    <dgm:cxn modelId="{8B37DE1D-E0B1-4461-8FB0-2F0F1D29A750}" type="presParOf" srcId="{8F0D47E4-07DA-404F-AD16-5F404CA70B6E}" destId="{BDC21650-4B5C-4FA9-B9D2-F04589C0F3C9}" srcOrd="5" destOrd="0" presId="urn:microsoft.com/office/officeart/2009/3/layout/StepUpProcess"/>
    <dgm:cxn modelId="{A9A8FDE8-1EE9-4A93-9C39-8317F064DEC5}" type="presParOf" srcId="{BDC21650-4B5C-4FA9-B9D2-F04589C0F3C9}" destId="{0CBF9629-7F7F-47CE-B741-6B8197B26757}" srcOrd="0" destOrd="0" presId="urn:microsoft.com/office/officeart/2009/3/layout/StepUpProcess"/>
    <dgm:cxn modelId="{4087B10B-4D9A-4AF6-8B76-51934F824325}" type="presParOf" srcId="{8F0D47E4-07DA-404F-AD16-5F404CA70B6E}" destId="{627EF1E7-D35B-4CC2-A428-EF4B57A21349}" srcOrd="6" destOrd="0" presId="urn:microsoft.com/office/officeart/2009/3/layout/StepUpProcess"/>
    <dgm:cxn modelId="{06C82A30-B584-4472-ADCF-4D55D9CDCA1F}" type="presParOf" srcId="{627EF1E7-D35B-4CC2-A428-EF4B57A21349}" destId="{1575BDCA-92BF-4402-8978-D8278E345232}" srcOrd="0" destOrd="0" presId="urn:microsoft.com/office/officeart/2009/3/layout/StepUpProcess"/>
    <dgm:cxn modelId="{6E140E4F-A54F-454F-A431-78A6212ED339}" type="presParOf" srcId="{627EF1E7-D35B-4CC2-A428-EF4B57A21349}" destId="{2130852D-C56C-4C88-872F-55969425CBE9}" srcOrd="1" destOrd="0" presId="urn:microsoft.com/office/officeart/2009/3/layout/StepUpProcess"/>
    <dgm:cxn modelId="{E6DC8A25-4B2E-4D28-86A1-C2C2D5C556C7}" type="presParOf" srcId="{627EF1E7-D35B-4CC2-A428-EF4B57A21349}" destId="{353B8E4D-4D47-4A2B-9FB9-1071379B5565}" srcOrd="2" destOrd="0" presId="urn:microsoft.com/office/officeart/2009/3/layout/StepUpProcess"/>
    <dgm:cxn modelId="{F6B2E7CA-C823-43D2-AAB7-C171B699E4C2}" type="presParOf" srcId="{8F0D47E4-07DA-404F-AD16-5F404CA70B6E}" destId="{64142B72-66BF-4391-88F6-460427F06FAD}" srcOrd="7" destOrd="0" presId="urn:microsoft.com/office/officeart/2009/3/layout/StepUpProcess"/>
    <dgm:cxn modelId="{520C7739-DC73-4F51-9D27-9925C4CB2325}" type="presParOf" srcId="{64142B72-66BF-4391-88F6-460427F06FAD}" destId="{5BB7E025-7CA8-4CEB-AEFF-EC8043A33487}" srcOrd="0" destOrd="0" presId="urn:microsoft.com/office/officeart/2009/3/layout/StepUpProcess"/>
    <dgm:cxn modelId="{9929EF44-11C8-45B5-8AB2-AE5B0F2DC18A}" type="presParOf" srcId="{8F0D47E4-07DA-404F-AD16-5F404CA70B6E}" destId="{9C4063F7-0CC3-4338-9C1C-3622649C58B8}" srcOrd="8" destOrd="0" presId="urn:microsoft.com/office/officeart/2009/3/layout/StepUpProcess"/>
    <dgm:cxn modelId="{64D22914-A472-4F9C-BDE1-DC9E4FDFBBF9}" type="presParOf" srcId="{9C4063F7-0CC3-4338-9C1C-3622649C58B8}" destId="{87876E8C-E8DE-4FAF-B0E3-C6ADB54D0FF4}" srcOrd="0" destOrd="0" presId="urn:microsoft.com/office/officeart/2009/3/layout/StepUpProcess"/>
    <dgm:cxn modelId="{98D1B54F-F3ED-4853-B576-AD808B28C968}" type="presParOf" srcId="{9C4063F7-0CC3-4338-9C1C-3622649C58B8}" destId="{501F2A19-3B8C-4B5A-B23A-16736A832B5B}" srcOrd="1" destOrd="0" presId="urn:microsoft.com/office/officeart/2009/3/layout/StepUpProcess"/>
    <dgm:cxn modelId="{C9C4CEDE-DEAF-4CD7-B724-6678A1E17CE1}" type="presParOf" srcId="{9C4063F7-0CC3-4338-9C1C-3622649C58B8}" destId="{790C5D48-11BE-4468-B9CB-24B4D4FA0A1C}" srcOrd="2" destOrd="0" presId="urn:microsoft.com/office/officeart/2009/3/layout/StepUpProcess"/>
    <dgm:cxn modelId="{8FDE82BB-A214-4B8A-94BE-66F06008128D}" type="presParOf" srcId="{8F0D47E4-07DA-404F-AD16-5F404CA70B6E}" destId="{2D452500-D317-40C3-B586-AAD763B3B179}" srcOrd="9" destOrd="0" presId="urn:microsoft.com/office/officeart/2009/3/layout/StepUpProcess"/>
    <dgm:cxn modelId="{8B65D1BF-A387-4BCB-BD08-DF0B8591089F}" type="presParOf" srcId="{2D452500-D317-40C3-B586-AAD763B3B179}" destId="{E5AA6BE1-B856-45FA-8C6A-492F21C017FD}" srcOrd="0" destOrd="0" presId="urn:microsoft.com/office/officeart/2009/3/layout/StepUpProcess"/>
    <dgm:cxn modelId="{B66EED5B-332F-448C-8A47-E959DF1016C7}" type="presParOf" srcId="{8F0D47E4-07DA-404F-AD16-5F404CA70B6E}" destId="{3AE1FC82-BD53-4083-9C2C-ED8A0EA04E1C}" srcOrd="10" destOrd="0" presId="urn:microsoft.com/office/officeart/2009/3/layout/StepUpProcess"/>
    <dgm:cxn modelId="{2EE9641A-7206-45B4-A757-300FA34C8D7E}" type="presParOf" srcId="{3AE1FC82-BD53-4083-9C2C-ED8A0EA04E1C}" destId="{0D1A2237-8CB6-46F0-A7EB-57E2C5D05550}" srcOrd="0" destOrd="0" presId="urn:microsoft.com/office/officeart/2009/3/layout/StepUpProcess"/>
    <dgm:cxn modelId="{303432D0-C225-49E2-ABC8-1AD3F41ED4CE}" type="presParOf" srcId="{3AE1FC82-BD53-4083-9C2C-ED8A0EA04E1C}" destId="{9843C3C6-F4A3-4FCB-8FA9-D848539A364D}" srcOrd="1" destOrd="0" presId="urn:microsoft.com/office/officeart/2009/3/layout/StepUpProcess"/>
    <dgm:cxn modelId="{58DF0845-2BA2-455E-96C8-2B4C74650BF4}" type="presParOf" srcId="{3AE1FC82-BD53-4083-9C2C-ED8A0EA04E1C}" destId="{C37A3ED9-D0B2-4A59-872E-22062A206672}" srcOrd="2" destOrd="0" presId="urn:microsoft.com/office/officeart/2009/3/layout/StepUpProcess"/>
    <dgm:cxn modelId="{A5E917E7-3391-41B1-B719-E340C7806436}" type="presParOf" srcId="{8F0D47E4-07DA-404F-AD16-5F404CA70B6E}" destId="{17D4ADA4-8954-4AFC-891A-5808D7946E63}" srcOrd="11" destOrd="0" presId="urn:microsoft.com/office/officeart/2009/3/layout/StepUpProcess"/>
    <dgm:cxn modelId="{B1B3A315-4AAB-4B99-9567-A092009D28D9}" type="presParOf" srcId="{17D4ADA4-8954-4AFC-891A-5808D7946E63}" destId="{4C9C7731-6127-4AB8-8CA8-E8CD6A5E1ECA}" srcOrd="0" destOrd="0" presId="urn:microsoft.com/office/officeart/2009/3/layout/StepUpProcess"/>
    <dgm:cxn modelId="{7E87D66F-46A3-483C-87A8-FF7138069288}" type="presParOf" srcId="{8F0D47E4-07DA-404F-AD16-5F404CA70B6E}" destId="{C5E84494-02EF-493E-A61F-D714A6418C4C}" srcOrd="12" destOrd="0" presId="urn:microsoft.com/office/officeart/2009/3/layout/StepUpProcess"/>
    <dgm:cxn modelId="{8C1BFD7F-5F74-4F90-A559-9D3F8A6FEB9B}" type="presParOf" srcId="{C5E84494-02EF-493E-A61F-D714A6418C4C}" destId="{8F6CF589-C452-4EA3-A3C8-41D0628C197D}" srcOrd="0" destOrd="0" presId="urn:microsoft.com/office/officeart/2009/3/layout/StepUpProcess"/>
    <dgm:cxn modelId="{9B94AFD1-C7FA-4925-B817-80F1DD5401BA}" type="presParOf" srcId="{C5E84494-02EF-493E-A61F-D714A6418C4C}" destId="{A419D09A-37C8-4579-8A7F-392A351D3375}" srcOrd="1" destOrd="0" presId="urn:microsoft.com/office/officeart/2009/3/layout/StepUpProcess"/>
    <dgm:cxn modelId="{F2F6FFA6-6537-4709-B62C-4701AB53A492}" type="presParOf" srcId="{C5E84494-02EF-493E-A61F-D714A6418C4C}" destId="{1B513CB1-97DE-4906-9186-2566D51F24F7}" srcOrd="2" destOrd="0" presId="urn:microsoft.com/office/officeart/2009/3/layout/StepUpProcess"/>
    <dgm:cxn modelId="{482113F2-6A7A-4C10-931A-368C7351E6F1}" type="presParOf" srcId="{8F0D47E4-07DA-404F-AD16-5F404CA70B6E}" destId="{DB8F74F6-21DF-4385-B63D-7EAC70D6ABA6}" srcOrd="13" destOrd="0" presId="urn:microsoft.com/office/officeart/2009/3/layout/StepUpProcess"/>
    <dgm:cxn modelId="{0216C529-6CE4-4034-AE22-30F073EE8219}" type="presParOf" srcId="{DB8F74F6-21DF-4385-B63D-7EAC70D6ABA6}" destId="{79A60B9A-8621-4E70-86E7-2A138E712DC0}" srcOrd="0" destOrd="0" presId="urn:microsoft.com/office/officeart/2009/3/layout/StepUpProcess"/>
    <dgm:cxn modelId="{4475C688-E69E-4CDC-B854-37A6FA3F48FA}" type="presParOf" srcId="{8F0D47E4-07DA-404F-AD16-5F404CA70B6E}" destId="{D498A317-E331-41FC-BBC4-044AD36EE237}" srcOrd="14" destOrd="0" presId="urn:microsoft.com/office/officeart/2009/3/layout/StepUpProcess"/>
    <dgm:cxn modelId="{9E8A085F-1727-4204-8D39-46F4066444D5}" type="presParOf" srcId="{D498A317-E331-41FC-BBC4-044AD36EE237}" destId="{CBF07DDF-082B-4317-99B6-17C53C008CF9}" srcOrd="0" destOrd="0" presId="urn:microsoft.com/office/officeart/2009/3/layout/StepUpProcess"/>
    <dgm:cxn modelId="{3E09C18C-522A-4310-BEB9-31AB7DC627D3}" type="presParOf" srcId="{D498A317-E331-41FC-BBC4-044AD36EE237}" destId="{5F9E0DB0-AD11-463F-9303-AB6CAB7A1DF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8CFE7-ADDF-42FC-B454-73B43AA28CED}">
      <dsp:nvSpPr>
        <dsp:cNvPr id="0" name=""/>
        <dsp:cNvSpPr/>
      </dsp:nvSpPr>
      <dsp:spPr>
        <a:xfrm rot="5400000">
          <a:off x="540260" y="1546876"/>
          <a:ext cx="541734" cy="90143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4015D-5355-4C19-8EBA-24C47C955797}">
      <dsp:nvSpPr>
        <dsp:cNvPr id="0" name=""/>
        <dsp:cNvSpPr/>
      </dsp:nvSpPr>
      <dsp:spPr>
        <a:xfrm>
          <a:off x="449831" y="1816211"/>
          <a:ext cx="813819" cy="7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Livello 1</a:t>
          </a:r>
          <a:endParaRPr lang="en-GB" sz="1400" kern="1200" dirty="0"/>
        </a:p>
      </dsp:txBody>
      <dsp:txXfrm>
        <a:off x="449831" y="1816211"/>
        <a:ext cx="813819" cy="713360"/>
      </dsp:txXfrm>
    </dsp:sp>
    <dsp:sp modelId="{C1019A1E-B6A8-4C9E-A270-7D92924FBA04}">
      <dsp:nvSpPr>
        <dsp:cNvPr id="0" name=""/>
        <dsp:cNvSpPr/>
      </dsp:nvSpPr>
      <dsp:spPr>
        <a:xfrm>
          <a:off x="1110100" y="1480512"/>
          <a:ext cx="153550" cy="15355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BFF81-3DD8-4388-A52A-3F5FA19EA7FC}">
      <dsp:nvSpPr>
        <dsp:cNvPr id="0" name=""/>
        <dsp:cNvSpPr/>
      </dsp:nvSpPr>
      <dsp:spPr>
        <a:xfrm rot="5400000">
          <a:off x="1536534" y="1300347"/>
          <a:ext cx="541734" cy="90143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6B581-A47A-4534-896E-2AE83B8E55ED}">
      <dsp:nvSpPr>
        <dsp:cNvPr id="0" name=""/>
        <dsp:cNvSpPr/>
      </dsp:nvSpPr>
      <dsp:spPr>
        <a:xfrm>
          <a:off x="1446106" y="1569682"/>
          <a:ext cx="813819" cy="7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Livello 2</a:t>
          </a:r>
          <a:endParaRPr lang="en-GB" sz="1400" kern="1200" dirty="0"/>
        </a:p>
      </dsp:txBody>
      <dsp:txXfrm>
        <a:off x="1446106" y="1569682"/>
        <a:ext cx="813819" cy="713360"/>
      </dsp:txXfrm>
    </dsp:sp>
    <dsp:sp modelId="{C67EC06C-3A26-4B54-A7CB-AC9A8B6E4145}">
      <dsp:nvSpPr>
        <dsp:cNvPr id="0" name=""/>
        <dsp:cNvSpPr/>
      </dsp:nvSpPr>
      <dsp:spPr>
        <a:xfrm>
          <a:off x="2106375" y="1233983"/>
          <a:ext cx="153550" cy="15355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95C6E-9FAA-421D-928A-D0889E6FCEB0}">
      <dsp:nvSpPr>
        <dsp:cNvPr id="0" name=""/>
        <dsp:cNvSpPr/>
      </dsp:nvSpPr>
      <dsp:spPr>
        <a:xfrm rot="5400000">
          <a:off x="2532809" y="1053818"/>
          <a:ext cx="541734" cy="90143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03B22-A3CA-4315-B941-B82103B3122B}">
      <dsp:nvSpPr>
        <dsp:cNvPr id="0" name=""/>
        <dsp:cNvSpPr/>
      </dsp:nvSpPr>
      <dsp:spPr>
        <a:xfrm>
          <a:off x="2442380" y="1323153"/>
          <a:ext cx="813819" cy="7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Livello 3</a:t>
          </a:r>
          <a:endParaRPr lang="en-GB" sz="1400" kern="1200" dirty="0"/>
        </a:p>
      </dsp:txBody>
      <dsp:txXfrm>
        <a:off x="2442380" y="1323153"/>
        <a:ext cx="813819" cy="713360"/>
      </dsp:txXfrm>
    </dsp:sp>
    <dsp:sp modelId="{8D165422-68E2-479C-B804-76FEBEC68AA0}">
      <dsp:nvSpPr>
        <dsp:cNvPr id="0" name=""/>
        <dsp:cNvSpPr/>
      </dsp:nvSpPr>
      <dsp:spPr>
        <a:xfrm>
          <a:off x="3102649" y="987453"/>
          <a:ext cx="153550" cy="15355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28531-C3AB-45E5-BB4C-1DDF67AE913C}">
      <dsp:nvSpPr>
        <dsp:cNvPr id="0" name=""/>
        <dsp:cNvSpPr/>
      </dsp:nvSpPr>
      <dsp:spPr>
        <a:xfrm rot="5400000">
          <a:off x="3529084" y="807289"/>
          <a:ext cx="541734" cy="90143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C9952-BEB2-4E86-A7DB-37DE22B6D8F8}">
      <dsp:nvSpPr>
        <dsp:cNvPr id="0" name=""/>
        <dsp:cNvSpPr/>
      </dsp:nvSpPr>
      <dsp:spPr>
        <a:xfrm>
          <a:off x="3438655" y="1076624"/>
          <a:ext cx="813819" cy="7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Livello 4</a:t>
          </a:r>
          <a:endParaRPr lang="en-GB" sz="1400" kern="1200" dirty="0"/>
        </a:p>
      </dsp:txBody>
      <dsp:txXfrm>
        <a:off x="3438655" y="1076624"/>
        <a:ext cx="813819" cy="713360"/>
      </dsp:txXfrm>
    </dsp:sp>
    <dsp:sp modelId="{9B57643B-9090-4034-A20F-ED589F2F8368}">
      <dsp:nvSpPr>
        <dsp:cNvPr id="0" name=""/>
        <dsp:cNvSpPr/>
      </dsp:nvSpPr>
      <dsp:spPr>
        <a:xfrm>
          <a:off x="4098924" y="740924"/>
          <a:ext cx="153550" cy="15355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DB583-08A5-4385-A1AA-DCAB81D2F960}">
      <dsp:nvSpPr>
        <dsp:cNvPr id="0" name=""/>
        <dsp:cNvSpPr/>
      </dsp:nvSpPr>
      <dsp:spPr>
        <a:xfrm rot="5400000">
          <a:off x="4525358" y="560760"/>
          <a:ext cx="541734" cy="90143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D1FCE-6831-4B88-8F4F-844A17459B12}">
      <dsp:nvSpPr>
        <dsp:cNvPr id="0" name=""/>
        <dsp:cNvSpPr/>
      </dsp:nvSpPr>
      <dsp:spPr>
        <a:xfrm>
          <a:off x="4434929" y="830094"/>
          <a:ext cx="813819" cy="7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Livello 5</a:t>
          </a:r>
          <a:endParaRPr lang="en-GB" sz="1400" kern="1200" dirty="0"/>
        </a:p>
      </dsp:txBody>
      <dsp:txXfrm>
        <a:off x="4434929" y="830094"/>
        <a:ext cx="813819" cy="713360"/>
      </dsp:txXfrm>
    </dsp:sp>
    <dsp:sp modelId="{BC1941FB-C1D3-4952-8EDE-E113E311049F}">
      <dsp:nvSpPr>
        <dsp:cNvPr id="0" name=""/>
        <dsp:cNvSpPr/>
      </dsp:nvSpPr>
      <dsp:spPr>
        <a:xfrm>
          <a:off x="5095198" y="494395"/>
          <a:ext cx="153550" cy="15355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DF8E8-ABCC-46A4-9DDF-83063A8B70A6}">
      <dsp:nvSpPr>
        <dsp:cNvPr id="0" name=""/>
        <dsp:cNvSpPr/>
      </dsp:nvSpPr>
      <dsp:spPr>
        <a:xfrm rot="5400000">
          <a:off x="5521633" y="314231"/>
          <a:ext cx="541734" cy="90143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CC434-61F3-42D4-9F89-B4081445735D}">
      <dsp:nvSpPr>
        <dsp:cNvPr id="0" name=""/>
        <dsp:cNvSpPr/>
      </dsp:nvSpPr>
      <dsp:spPr>
        <a:xfrm>
          <a:off x="5431204" y="583565"/>
          <a:ext cx="813819" cy="7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Livello 6</a:t>
          </a:r>
          <a:endParaRPr lang="en-GB" sz="1400" kern="1200" dirty="0"/>
        </a:p>
      </dsp:txBody>
      <dsp:txXfrm>
        <a:off x="5431204" y="583565"/>
        <a:ext cx="813819" cy="713360"/>
      </dsp:txXfrm>
    </dsp:sp>
    <dsp:sp modelId="{FE7A193F-D605-428D-B8BA-AA475648E7AD}">
      <dsp:nvSpPr>
        <dsp:cNvPr id="0" name=""/>
        <dsp:cNvSpPr/>
      </dsp:nvSpPr>
      <dsp:spPr>
        <a:xfrm>
          <a:off x="6091473" y="247866"/>
          <a:ext cx="153550" cy="15355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C95DA-3705-49C6-AD5B-F01F08F18E03}">
      <dsp:nvSpPr>
        <dsp:cNvPr id="0" name=""/>
        <dsp:cNvSpPr/>
      </dsp:nvSpPr>
      <dsp:spPr>
        <a:xfrm rot="5400000">
          <a:off x="6517907" y="67701"/>
          <a:ext cx="541734" cy="90143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2338A-6D2A-415A-AD92-096BD02730FD}">
      <dsp:nvSpPr>
        <dsp:cNvPr id="0" name=""/>
        <dsp:cNvSpPr/>
      </dsp:nvSpPr>
      <dsp:spPr>
        <a:xfrm>
          <a:off x="6427478" y="337036"/>
          <a:ext cx="813819" cy="7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Livello 7 </a:t>
          </a:r>
          <a:endParaRPr lang="en-GB" sz="1400" kern="1200" dirty="0"/>
        </a:p>
      </dsp:txBody>
      <dsp:txXfrm>
        <a:off x="6427478" y="337036"/>
        <a:ext cx="813819" cy="713360"/>
      </dsp:txXfrm>
    </dsp:sp>
    <dsp:sp modelId="{BFDBBDA7-E564-46F6-9B86-3F4340F1F9AF}">
      <dsp:nvSpPr>
        <dsp:cNvPr id="0" name=""/>
        <dsp:cNvSpPr/>
      </dsp:nvSpPr>
      <dsp:spPr>
        <a:xfrm>
          <a:off x="7087747" y="1337"/>
          <a:ext cx="153550" cy="15355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EC239-DC40-4C39-A447-E9676479F90E}">
      <dsp:nvSpPr>
        <dsp:cNvPr id="0" name=""/>
        <dsp:cNvSpPr/>
      </dsp:nvSpPr>
      <dsp:spPr>
        <a:xfrm rot="5400000">
          <a:off x="7514182" y="-178827"/>
          <a:ext cx="541734" cy="90143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60E62-6950-49E5-B190-36808A3580F6}">
      <dsp:nvSpPr>
        <dsp:cNvPr id="0" name=""/>
        <dsp:cNvSpPr/>
      </dsp:nvSpPr>
      <dsp:spPr>
        <a:xfrm>
          <a:off x="7423753" y="90507"/>
          <a:ext cx="813819" cy="7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Livello 8</a:t>
          </a:r>
          <a:endParaRPr lang="en-GB" sz="1400" kern="1200" dirty="0"/>
        </a:p>
      </dsp:txBody>
      <dsp:txXfrm>
        <a:off x="7423753" y="90507"/>
        <a:ext cx="813819" cy="713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EE515-47F0-4F55-930D-730A6D35A54A}">
      <dsp:nvSpPr>
        <dsp:cNvPr id="0" name=""/>
        <dsp:cNvSpPr/>
      </dsp:nvSpPr>
      <dsp:spPr>
        <a:xfrm>
          <a:off x="0" y="0"/>
          <a:ext cx="35250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185B5-5770-4640-828D-D31BA57C4498}">
      <dsp:nvSpPr>
        <dsp:cNvPr id="0" name=""/>
        <dsp:cNvSpPr/>
      </dsp:nvSpPr>
      <dsp:spPr>
        <a:xfrm>
          <a:off x="0" y="0"/>
          <a:ext cx="3525011" cy="1200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i="0" u="none" strike="noStrike" kern="1200" cap="none" dirty="0" smtClean="0">
              <a:solidFill>
                <a:srgbClr val="0070C0"/>
              </a:solidFill>
              <a:latin typeface="Candara" pitchFamily="34" charset="0"/>
              <a:cs typeface="Arial"/>
              <a:sym typeface="Arial"/>
            </a:rPr>
            <a:t>Favorire la mobilità geografica e settoriale di studenti e lavoratori </a:t>
          </a:r>
          <a:r>
            <a:rPr lang="it-IT" sz="1600" b="1" i="0" u="none" strike="noStrike" kern="1200" cap="none" dirty="0" smtClean="0">
              <a:solidFill>
                <a:srgbClr val="0070C0"/>
              </a:solidFill>
              <a:latin typeface="Candara" pitchFamily="34" charset="0"/>
              <a:ea typeface="Arial"/>
              <a:cs typeface="Arial"/>
              <a:sym typeface="Arial"/>
            </a:rPr>
            <a:t>attraverso la trasparenza delle qualificazioni</a:t>
          </a:r>
          <a:endParaRPr lang="it-IT" sz="1600" b="1" i="0" u="none" strike="noStrike" kern="1200" cap="none" dirty="0">
            <a:solidFill>
              <a:srgbClr val="0070C0"/>
            </a:solidFill>
            <a:latin typeface="Candara" pitchFamily="34" charset="0"/>
            <a:ea typeface="Arial"/>
            <a:cs typeface="Arial"/>
            <a:sym typeface="Arial"/>
          </a:endParaRPr>
        </a:p>
      </dsp:txBody>
      <dsp:txXfrm>
        <a:off x="0" y="0"/>
        <a:ext cx="3525011" cy="1200091"/>
      </dsp:txXfrm>
    </dsp:sp>
    <dsp:sp modelId="{C72FAE08-7FAF-481C-9643-A72F5F9935CF}">
      <dsp:nvSpPr>
        <dsp:cNvPr id="0" name=""/>
        <dsp:cNvSpPr/>
      </dsp:nvSpPr>
      <dsp:spPr>
        <a:xfrm>
          <a:off x="0" y="1200091"/>
          <a:ext cx="35250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25761-6583-46E0-95E9-72BC08CF0489}">
      <dsp:nvSpPr>
        <dsp:cNvPr id="0" name=""/>
        <dsp:cNvSpPr/>
      </dsp:nvSpPr>
      <dsp:spPr>
        <a:xfrm>
          <a:off x="0" y="1200091"/>
          <a:ext cx="3525011" cy="1200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i="0" u="none" strike="noStrike" kern="1200" cap="none" dirty="0" smtClean="0">
              <a:solidFill>
                <a:srgbClr val="0070C0"/>
              </a:solidFill>
              <a:latin typeface="Candara" pitchFamily="34" charset="0"/>
              <a:ea typeface="Arial"/>
              <a:cs typeface="Arial"/>
            </a:rPr>
            <a:t>Facilitare la validazione e la certificazione delle competenze acquisite nei contesti non formali e informali</a:t>
          </a:r>
          <a:endParaRPr lang="it-IT" sz="1600" b="0" i="0" u="none" strike="noStrike" kern="1200" cap="none" dirty="0">
            <a:solidFill>
              <a:srgbClr val="0070C0"/>
            </a:solidFill>
            <a:latin typeface="Candara" pitchFamily="34" charset="0"/>
            <a:ea typeface="Arial"/>
            <a:cs typeface="Arial"/>
            <a:sym typeface="Arial"/>
          </a:endParaRPr>
        </a:p>
      </dsp:txBody>
      <dsp:txXfrm>
        <a:off x="0" y="1200091"/>
        <a:ext cx="3525011" cy="12000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2B91C-EC28-4028-A6DE-06F28BBC3826}">
      <dsp:nvSpPr>
        <dsp:cNvPr id="0" name=""/>
        <dsp:cNvSpPr/>
      </dsp:nvSpPr>
      <dsp:spPr>
        <a:xfrm>
          <a:off x="276245" y="1180541"/>
          <a:ext cx="5003661" cy="454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i="0" kern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Processo core della Raccomandazione EQF</a:t>
          </a:r>
          <a:endParaRPr lang="en-GB" sz="1400" b="1" kern="1200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</a:endParaRPr>
        </a:p>
      </dsp:txBody>
      <dsp:txXfrm>
        <a:off x="276245" y="1180541"/>
        <a:ext cx="5003661" cy="454878"/>
      </dsp:txXfrm>
    </dsp:sp>
    <dsp:sp modelId="{C919FB59-8E23-4093-B1BC-D9F80FA163C7}">
      <dsp:nvSpPr>
        <dsp:cNvPr id="0" name=""/>
        <dsp:cNvSpPr/>
      </dsp:nvSpPr>
      <dsp:spPr>
        <a:xfrm>
          <a:off x="280698" y="1635197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438D5C-A6F7-44A3-9010-AC89C04D5794}">
      <dsp:nvSpPr>
        <dsp:cNvPr id="0" name=""/>
        <dsp:cNvSpPr/>
      </dsp:nvSpPr>
      <dsp:spPr>
        <a:xfrm>
          <a:off x="986770" y="1635197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0047"/>
            <a:satOff val="192"/>
            <a:lumOff val="846"/>
            <a:alphaOff val="0"/>
          </a:schemeClr>
        </a:solidFill>
        <a:ln w="25400" cap="flat" cmpd="sng" algn="ctr">
          <a:solidFill>
            <a:schemeClr val="accent1">
              <a:shade val="80000"/>
              <a:hueOff val="10047"/>
              <a:satOff val="192"/>
              <a:lumOff val="84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482069-D8EE-44E0-B7CB-19E61E997E47}">
      <dsp:nvSpPr>
        <dsp:cNvPr id="0" name=""/>
        <dsp:cNvSpPr/>
      </dsp:nvSpPr>
      <dsp:spPr>
        <a:xfrm>
          <a:off x="1692843" y="1635197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20094"/>
            <a:satOff val="383"/>
            <a:lumOff val="1693"/>
            <a:alphaOff val="0"/>
          </a:schemeClr>
        </a:solidFill>
        <a:ln w="25400" cap="flat" cmpd="sng" algn="ctr">
          <a:solidFill>
            <a:schemeClr val="accent1">
              <a:shade val="80000"/>
              <a:hueOff val="20094"/>
              <a:satOff val="383"/>
              <a:lumOff val="169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567231-FBB2-4875-9E7E-9186640E533A}">
      <dsp:nvSpPr>
        <dsp:cNvPr id="0" name=""/>
        <dsp:cNvSpPr/>
      </dsp:nvSpPr>
      <dsp:spPr>
        <a:xfrm>
          <a:off x="2398915" y="1635197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30140"/>
            <a:satOff val="575"/>
            <a:lumOff val="2539"/>
            <a:alphaOff val="0"/>
          </a:schemeClr>
        </a:solidFill>
        <a:ln w="25400" cap="flat" cmpd="sng" algn="ctr">
          <a:solidFill>
            <a:schemeClr val="accent1">
              <a:shade val="80000"/>
              <a:hueOff val="30140"/>
              <a:satOff val="575"/>
              <a:lumOff val="253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0929E7-C9DA-4F30-9D63-6C47976EF225}">
      <dsp:nvSpPr>
        <dsp:cNvPr id="0" name=""/>
        <dsp:cNvSpPr/>
      </dsp:nvSpPr>
      <dsp:spPr>
        <a:xfrm>
          <a:off x="3104987" y="1635197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40187"/>
            <a:satOff val="767"/>
            <a:lumOff val="3386"/>
            <a:alphaOff val="0"/>
          </a:schemeClr>
        </a:solidFill>
        <a:ln w="25400" cap="flat" cmpd="sng" algn="ctr">
          <a:solidFill>
            <a:schemeClr val="accent1">
              <a:shade val="80000"/>
              <a:hueOff val="40187"/>
              <a:satOff val="767"/>
              <a:lumOff val="338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59421A-EFB0-4478-A9D8-BAD29B0E0309}">
      <dsp:nvSpPr>
        <dsp:cNvPr id="0" name=""/>
        <dsp:cNvSpPr/>
      </dsp:nvSpPr>
      <dsp:spPr>
        <a:xfrm>
          <a:off x="3811060" y="1635197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50234"/>
            <a:satOff val="958"/>
            <a:lumOff val="4232"/>
            <a:alphaOff val="0"/>
          </a:schemeClr>
        </a:solidFill>
        <a:ln w="25400" cap="flat" cmpd="sng" algn="ctr">
          <a:solidFill>
            <a:schemeClr val="accent1">
              <a:shade val="80000"/>
              <a:hueOff val="50234"/>
              <a:satOff val="958"/>
              <a:lumOff val="423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2C12DD-9937-4C5D-AFF8-7CB9C8792277}">
      <dsp:nvSpPr>
        <dsp:cNvPr id="0" name=""/>
        <dsp:cNvSpPr/>
      </dsp:nvSpPr>
      <dsp:spPr>
        <a:xfrm>
          <a:off x="4517132" y="1635197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60281"/>
            <a:satOff val="1150"/>
            <a:lumOff val="5079"/>
            <a:alphaOff val="0"/>
          </a:schemeClr>
        </a:solidFill>
        <a:ln w="25400" cap="flat" cmpd="sng" algn="ctr">
          <a:solidFill>
            <a:schemeClr val="accent1">
              <a:shade val="80000"/>
              <a:hueOff val="60281"/>
              <a:satOff val="1150"/>
              <a:lumOff val="507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F779EA-992D-4328-A3A8-54AE5AEF59A0}">
      <dsp:nvSpPr>
        <dsp:cNvPr id="0" name=""/>
        <dsp:cNvSpPr/>
      </dsp:nvSpPr>
      <dsp:spPr>
        <a:xfrm>
          <a:off x="280698" y="1844689"/>
          <a:ext cx="5003661" cy="454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Posizionamento delle qualificazioni nazionali su uno degli 8 livelli EQF, frutto di una </a:t>
          </a:r>
          <a:r>
            <a:rPr lang="it-IT" sz="1400" b="1" i="1" kern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governance</a:t>
          </a:r>
          <a:r>
            <a:rPr lang="it-IT" sz="1400" b="1" kern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definita a livello europeo</a:t>
          </a:r>
          <a:endParaRPr lang="en-GB" sz="1400" b="1" kern="1200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</a:endParaRPr>
        </a:p>
      </dsp:txBody>
      <dsp:txXfrm>
        <a:off x="280698" y="1844689"/>
        <a:ext cx="5003661" cy="454878"/>
      </dsp:txXfrm>
    </dsp:sp>
    <dsp:sp modelId="{EC2E4A83-3A45-49F3-8E8D-256FE985E3AB}">
      <dsp:nvSpPr>
        <dsp:cNvPr id="0" name=""/>
        <dsp:cNvSpPr/>
      </dsp:nvSpPr>
      <dsp:spPr>
        <a:xfrm>
          <a:off x="280698" y="2299568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70328"/>
            <a:satOff val="1342"/>
            <a:lumOff val="5925"/>
            <a:alphaOff val="0"/>
          </a:schemeClr>
        </a:solidFill>
        <a:ln w="25400" cap="flat" cmpd="sng" algn="ctr">
          <a:solidFill>
            <a:schemeClr val="accent1">
              <a:shade val="80000"/>
              <a:hueOff val="70328"/>
              <a:satOff val="1342"/>
              <a:lumOff val="592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B8268A-1C8E-4B06-BEA8-0900D4D5D58E}">
      <dsp:nvSpPr>
        <dsp:cNvPr id="0" name=""/>
        <dsp:cNvSpPr/>
      </dsp:nvSpPr>
      <dsp:spPr>
        <a:xfrm>
          <a:off x="986770" y="2299568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80374"/>
            <a:satOff val="1533"/>
            <a:lumOff val="6772"/>
            <a:alphaOff val="0"/>
          </a:schemeClr>
        </a:solidFill>
        <a:ln w="25400" cap="flat" cmpd="sng" algn="ctr">
          <a:solidFill>
            <a:schemeClr val="accent1">
              <a:shade val="80000"/>
              <a:hueOff val="80374"/>
              <a:satOff val="1533"/>
              <a:lumOff val="677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8C118EB-3CBC-4783-B713-D5A3D8B2F634}">
      <dsp:nvSpPr>
        <dsp:cNvPr id="0" name=""/>
        <dsp:cNvSpPr/>
      </dsp:nvSpPr>
      <dsp:spPr>
        <a:xfrm>
          <a:off x="1692843" y="2299568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90421"/>
            <a:satOff val="1725"/>
            <a:lumOff val="7618"/>
            <a:alphaOff val="0"/>
          </a:schemeClr>
        </a:solidFill>
        <a:ln w="25400" cap="flat" cmpd="sng" algn="ctr">
          <a:solidFill>
            <a:schemeClr val="accent1">
              <a:shade val="80000"/>
              <a:hueOff val="90421"/>
              <a:satOff val="1725"/>
              <a:lumOff val="761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85CE9B-E062-4685-9C16-F4C73425CD5A}">
      <dsp:nvSpPr>
        <dsp:cNvPr id="0" name=""/>
        <dsp:cNvSpPr/>
      </dsp:nvSpPr>
      <dsp:spPr>
        <a:xfrm>
          <a:off x="2398915" y="2299568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00468"/>
            <a:satOff val="1917"/>
            <a:lumOff val="8465"/>
            <a:alphaOff val="0"/>
          </a:schemeClr>
        </a:solidFill>
        <a:ln w="25400" cap="flat" cmpd="sng" algn="ctr">
          <a:solidFill>
            <a:schemeClr val="accent1">
              <a:shade val="80000"/>
              <a:hueOff val="100468"/>
              <a:satOff val="1917"/>
              <a:lumOff val="846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0A9EC6-AA2A-431A-BB0A-0E6DB8D78CCF}">
      <dsp:nvSpPr>
        <dsp:cNvPr id="0" name=""/>
        <dsp:cNvSpPr/>
      </dsp:nvSpPr>
      <dsp:spPr>
        <a:xfrm>
          <a:off x="3104987" y="2299568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10515"/>
            <a:satOff val="2108"/>
            <a:lumOff val="9311"/>
            <a:alphaOff val="0"/>
          </a:schemeClr>
        </a:solidFill>
        <a:ln w="25400" cap="flat" cmpd="sng" algn="ctr">
          <a:solidFill>
            <a:schemeClr val="accent1">
              <a:shade val="80000"/>
              <a:hueOff val="110515"/>
              <a:satOff val="2108"/>
              <a:lumOff val="931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7C118C-8AA3-42C9-B36F-F98061170E58}">
      <dsp:nvSpPr>
        <dsp:cNvPr id="0" name=""/>
        <dsp:cNvSpPr/>
      </dsp:nvSpPr>
      <dsp:spPr>
        <a:xfrm>
          <a:off x="3811060" y="2299568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20562"/>
            <a:satOff val="2300"/>
            <a:lumOff val="10158"/>
            <a:alphaOff val="0"/>
          </a:schemeClr>
        </a:solidFill>
        <a:ln w="25400" cap="flat" cmpd="sng" algn="ctr">
          <a:solidFill>
            <a:schemeClr val="accent1">
              <a:shade val="80000"/>
              <a:hueOff val="120562"/>
              <a:satOff val="2300"/>
              <a:lumOff val="1015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E104B8-533C-4CEF-BA6F-577B4115F88E}">
      <dsp:nvSpPr>
        <dsp:cNvPr id="0" name=""/>
        <dsp:cNvSpPr/>
      </dsp:nvSpPr>
      <dsp:spPr>
        <a:xfrm>
          <a:off x="4517132" y="2299568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30608"/>
            <a:satOff val="2492"/>
            <a:lumOff val="11004"/>
            <a:alphaOff val="0"/>
          </a:schemeClr>
        </a:solidFill>
        <a:ln w="25400" cap="flat" cmpd="sng" algn="ctr">
          <a:solidFill>
            <a:schemeClr val="accent1">
              <a:shade val="80000"/>
              <a:hueOff val="130608"/>
              <a:satOff val="2492"/>
              <a:lumOff val="1100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4A0AE2-A803-4235-8FB2-9B57D8D117AF}">
      <dsp:nvSpPr>
        <dsp:cNvPr id="0" name=""/>
        <dsp:cNvSpPr/>
      </dsp:nvSpPr>
      <dsp:spPr>
        <a:xfrm>
          <a:off x="280698" y="2509061"/>
          <a:ext cx="5003661" cy="454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Si realizza </a:t>
          </a:r>
          <a:r>
            <a:rPr lang="it-IT" sz="1400" b="1" kern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attraverso la definizione del </a:t>
          </a:r>
          <a:r>
            <a:rPr lang="it-IT" sz="1400" b="1" kern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Quadro Nazionale delle Qualificazioni (QNQ) </a:t>
          </a:r>
        </a:p>
      </dsp:txBody>
      <dsp:txXfrm>
        <a:off x="280698" y="2509061"/>
        <a:ext cx="5003661" cy="454878"/>
      </dsp:txXfrm>
    </dsp:sp>
    <dsp:sp modelId="{1CEDBF72-0838-4C1F-8D35-3DE5FD86966A}">
      <dsp:nvSpPr>
        <dsp:cNvPr id="0" name=""/>
        <dsp:cNvSpPr/>
      </dsp:nvSpPr>
      <dsp:spPr>
        <a:xfrm>
          <a:off x="280698" y="2963939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40655"/>
            <a:satOff val="2683"/>
            <a:lumOff val="11851"/>
            <a:alphaOff val="0"/>
          </a:schemeClr>
        </a:solidFill>
        <a:ln w="25400" cap="flat" cmpd="sng" algn="ctr">
          <a:solidFill>
            <a:schemeClr val="accent1">
              <a:shade val="80000"/>
              <a:hueOff val="140655"/>
              <a:satOff val="2683"/>
              <a:lumOff val="1185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B55CC0-72DC-4810-8FC2-5E66E317FE48}">
      <dsp:nvSpPr>
        <dsp:cNvPr id="0" name=""/>
        <dsp:cNvSpPr/>
      </dsp:nvSpPr>
      <dsp:spPr>
        <a:xfrm>
          <a:off x="986770" y="2963939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50702"/>
            <a:satOff val="2875"/>
            <a:lumOff val="12697"/>
            <a:alphaOff val="0"/>
          </a:schemeClr>
        </a:solidFill>
        <a:ln w="25400" cap="flat" cmpd="sng" algn="ctr">
          <a:solidFill>
            <a:schemeClr val="accent1">
              <a:shade val="80000"/>
              <a:hueOff val="150702"/>
              <a:satOff val="2875"/>
              <a:lumOff val="1269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1BD665-BCB0-40EA-BD9C-0E5B5F10A2B6}">
      <dsp:nvSpPr>
        <dsp:cNvPr id="0" name=""/>
        <dsp:cNvSpPr/>
      </dsp:nvSpPr>
      <dsp:spPr>
        <a:xfrm>
          <a:off x="1692843" y="2963939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60749"/>
            <a:satOff val="3067"/>
            <a:lumOff val="13544"/>
            <a:alphaOff val="0"/>
          </a:schemeClr>
        </a:solidFill>
        <a:ln w="25400" cap="flat" cmpd="sng" algn="ctr">
          <a:solidFill>
            <a:schemeClr val="accent1">
              <a:shade val="80000"/>
              <a:hueOff val="160749"/>
              <a:satOff val="3067"/>
              <a:lumOff val="135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60A0AF-7C1C-4E56-A105-45B9282A3FE4}">
      <dsp:nvSpPr>
        <dsp:cNvPr id="0" name=""/>
        <dsp:cNvSpPr/>
      </dsp:nvSpPr>
      <dsp:spPr>
        <a:xfrm>
          <a:off x="2398915" y="2963939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70795"/>
            <a:satOff val="3258"/>
            <a:lumOff val="14390"/>
            <a:alphaOff val="0"/>
          </a:schemeClr>
        </a:solidFill>
        <a:ln w="25400" cap="flat" cmpd="sng" algn="ctr">
          <a:solidFill>
            <a:schemeClr val="accent1">
              <a:shade val="80000"/>
              <a:hueOff val="170795"/>
              <a:satOff val="3258"/>
              <a:lumOff val="1439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A7ECB7-73BC-4F89-BC11-C539EF5C876A}">
      <dsp:nvSpPr>
        <dsp:cNvPr id="0" name=""/>
        <dsp:cNvSpPr/>
      </dsp:nvSpPr>
      <dsp:spPr>
        <a:xfrm>
          <a:off x="3104987" y="2963939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80842"/>
            <a:satOff val="3450"/>
            <a:lumOff val="15237"/>
            <a:alphaOff val="0"/>
          </a:schemeClr>
        </a:solidFill>
        <a:ln w="25400" cap="flat" cmpd="sng" algn="ctr">
          <a:solidFill>
            <a:schemeClr val="accent1">
              <a:shade val="80000"/>
              <a:hueOff val="180842"/>
              <a:satOff val="3450"/>
              <a:lumOff val="1523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EB1023-994F-408B-859D-D493C3A007BF}">
      <dsp:nvSpPr>
        <dsp:cNvPr id="0" name=""/>
        <dsp:cNvSpPr/>
      </dsp:nvSpPr>
      <dsp:spPr>
        <a:xfrm>
          <a:off x="3811060" y="2963939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190889"/>
            <a:satOff val="3642"/>
            <a:lumOff val="16083"/>
            <a:alphaOff val="0"/>
          </a:schemeClr>
        </a:solidFill>
        <a:ln w="25400" cap="flat" cmpd="sng" algn="ctr">
          <a:solidFill>
            <a:schemeClr val="accent1">
              <a:shade val="80000"/>
              <a:hueOff val="190889"/>
              <a:satOff val="3642"/>
              <a:lumOff val="1608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17C258-9B62-4D90-97AC-C9EECBC0BC06}">
      <dsp:nvSpPr>
        <dsp:cNvPr id="0" name=""/>
        <dsp:cNvSpPr/>
      </dsp:nvSpPr>
      <dsp:spPr>
        <a:xfrm>
          <a:off x="4517132" y="2963939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200936"/>
            <a:satOff val="3833"/>
            <a:lumOff val="16930"/>
            <a:alphaOff val="0"/>
          </a:schemeClr>
        </a:solidFill>
        <a:ln w="25400" cap="flat" cmpd="sng" algn="ctr">
          <a:solidFill>
            <a:schemeClr val="accent1">
              <a:shade val="80000"/>
              <a:hueOff val="200936"/>
              <a:satOff val="3833"/>
              <a:lumOff val="1693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F23C9A-9EA5-42C8-8618-5125641A6BFE}">
      <dsp:nvSpPr>
        <dsp:cNvPr id="0" name=""/>
        <dsp:cNvSpPr/>
      </dsp:nvSpPr>
      <dsp:spPr>
        <a:xfrm>
          <a:off x="280698" y="3173432"/>
          <a:ext cx="5003661" cy="454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Essenziale nella costruzione dei principi di fiducia e trasparenza su cui si basa l’implementazione dell’EQF</a:t>
          </a:r>
          <a:endParaRPr lang="en-GB" sz="1400" b="1" kern="1200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</a:endParaRPr>
        </a:p>
      </dsp:txBody>
      <dsp:txXfrm>
        <a:off x="280698" y="3173432"/>
        <a:ext cx="5003661" cy="454878"/>
      </dsp:txXfrm>
    </dsp:sp>
    <dsp:sp modelId="{C8F23D14-EBC4-4BC2-B8A3-3A8829D09449}">
      <dsp:nvSpPr>
        <dsp:cNvPr id="0" name=""/>
        <dsp:cNvSpPr/>
      </dsp:nvSpPr>
      <dsp:spPr>
        <a:xfrm>
          <a:off x="280698" y="3628310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210983"/>
            <a:satOff val="4025"/>
            <a:lumOff val="17776"/>
            <a:alphaOff val="0"/>
          </a:schemeClr>
        </a:solidFill>
        <a:ln w="25400" cap="flat" cmpd="sng" algn="ctr">
          <a:solidFill>
            <a:schemeClr val="accent1">
              <a:shade val="80000"/>
              <a:hueOff val="210983"/>
              <a:satOff val="4025"/>
              <a:lumOff val="1777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4688AC-650B-40E4-8289-DD3000F9CF16}">
      <dsp:nvSpPr>
        <dsp:cNvPr id="0" name=""/>
        <dsp:cNvSpPr/>
      </dsp:nvSpPr>
      <dsp:spPr>
        <a:xfrm>
          <a:off x="986770" y="3628310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221029"/>
            <a:satOff val="4217"/>
            <a:lumOff val="18623"/>
            <a:alphaOff val="0"/>
          </a:schemeClr>
        </a:solidFill>
        <a:ln w="25400" cap="flat" cmpd="sng" algn="ctr">
          <a:solidFill>
            <a:schemeClr val="accent1">
              <a:shade val="80000"/>
              <a:hueOff val="221029"/>
              <a:satOff val="4217"/>
              <a:lumOff val="1862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E56A87-5742-4CE6-ADC2-73EC102272E0}">
      <dsp:nvSpPr>
        <dsp:cNvPr id="0" name=""/>
        <dsp:cNvSpPr/>
      </dsp:nvSpPr>
      <dsp:spPr>
        <a:xfrm>
          <a:off x="1692843" y="3628310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231076"/>
            <a:satOff val="4408"/>
            <a:lumOff val="19469"/>
            <a:alphaOff val="0"/>
          </a:schemeClr>
        </a:solidFill>
        <a:ln w="25400" cap="flat" cmpd="sng" algn="ctr">
          <a:solidFill>
            <a:schemeClr val="accent1">
              <a:shade val="80000"/>
              <a:hueOff val="231076"/>
              <a:satOff val="4408"/>
              <a:lumOff val="1946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326069-C752-481F-ACC0-8AB75C8575E1}">
      <dsp:nvSpPr>
        <dsp:cNvPr id="0" name=""/>
        <dsp:cNvSpPr/>
      </dsp:nvSpPr>
      <dsp:spPr>
        <a:xfrm>
          <a:off x="2398915" y="3628310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241123"/>
            <a:satOff val="4600"/>
            <a:lumOff val="20316"/>
            <a:alphaOff val="0"/>
          </a:schemeClr>
        </a:solidFill>
        <a:ln w="25400" cap="flat" cmpd="sng" algn="ctr">
          <a:solidFill>
            <a:schemeClr val="accent1">
              <a:shade val="80000"/>
              <a:hueOff val="241123"/>
              <a:satOff val="4600"/>
              <a:lumOff val="203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82E9BD-8882-4308-B72C-D54FDCAA0963}">
      <dsp:nvSpPr>
        <dsp:cNvPr id="0" name=""/>
        <dsp:cNvSpPr/>
      </dsp:nvSpPr>
      <dsp:spPr>
        <a:xfrm>
          <a:off x="3104987" y="3628310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251170"/>
            <a:satOff val="4792"/>
            <a:lumOff val="21162"/>
            <a:alphaOff val="0"/>
          </a:schemeClr>
        </a:solidFill>
        <a:ln w="25400" cap="flat" cmpd="sng" algn="ctr">
          <a:solidFill>
            <a:schemeClr val="accent1">
              <a:shade val="80000"/>
              <a:hueOff val="251170"/>
              <a:satOff val="4792"/>
              <a:lumOff val="2116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79EB48-F6E3-417A-8373-D6EB7A990913}">
      <dsp:nvSpPr>
        <dsp:cNvPr id="0" name=""/>
        <dsp:cNvSpPr/>
      </dsp:nvSpPr>
      <dsp:spPr>
        <a:xfrm>
          <a:off x="3811060" y="3628310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261217"/>
            <a:satOff val="4983"/>
            <a:lumOff val="22009"/>
            <a:alphaOff val="0"/>
          </a:schemeClr>
        </a:solidFill>
        <a:ln w="25400" cap="flat" cmpd="sng" algn="ctr">
          <a:solidFill>
            <a:schemeClr val="accent1">
              <a:shade val="80000"/>
              <a:hueOff val="261217"/>
              <a:satOff val="4983"/>
              <a:lumOff val="2200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8C62D3-CFD6-4E05-B15F-F18636A66DF9}">
      <dsp:nvSpPr>
        <dsp:cNvPr id="0" name=""/>
        <dsp:cNvSpPr/>
      </dsp:nvSpPr>
      <dsp:spPr>
        <a:xfrm>
          <a:off x="4517132" y="3628310"/>
          <a:ext cx="667154" cy="111192"/>
        </a:xfrm>
        <a:prstGeom prst="parallelogram">
          <a:avLst>
            <a:gd name="adj" fmla="val 140840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2540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DD1E1-9B60-4938-8D3A-795A9FA6CAB3}">
      <dsp:nvSpPr>
        <dsp:cNvPr id="0" name=""/>
        <dsp:cNvSpPr/>
      </dsp:nvSpPr>
      <dsp:spPr>
        <a:xfrm rot="16200000">
          <a:off x="-1354842" y="1428501"/>
          <a:ext cx="4581997" cy="1872312"/>
        </a:xfrm>
        <a:prstGeom prst="flowChartManualOperation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400" b="1" kern="1200" dirty="0" smtClean="0">
              <a:solidFill>
                <a:srgbClr val="002060"/>
              </a:solidFill>
              <a:latin typeface="Candara" panose="020E0502030303020204" pitchFamily="34" charset="0"/>
            </a:rPr>
            <a:t>In assenza di un QNQ</a:t>
          </a:r>
          <a:endParaRPr lang="en-GB" sz="1400" b="1" kern="1200" dirty="0" smtClean="0">
            <a:solidFill>
              <a:srgbClr val="002060"/>
            </a:solidFill>
            <a:latin typeface="Candara" panose="020E0502030303020204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rgbClr val="002060"/>
              </a:solidFill>
              <a:latin typeface="Candara" panose="020E0502030303020204" pitchFamily="34" charset="0"/>
            </a:rPr>
            <a:t>Quadro Nazionale delle Qualificazioni</a:t>
          </a:r>
        </a:p>
      </dsp:txBody>
      <dsp:txXfrm rot="5400000">
        <a:off x="0" y="990058"/>
        <a:ext cx="1872312" cy="2749199"/>
      </dsp:txXfrm>
    </dsp:sp>
    <dsp:sp modelId="{F288D489-0349-4D4C-80B0-85DAA295DBB8}">
      <dsp:nvSpPr>
        <dsp:cNvPr id="0" name=""/>
        <dsp:cNvSpPr/>
      </dsp:nvSpPr>
      <dsp:spPr>
        <a:xfrm rot="16200000">
          <a:off x="1963628" y="671139"/>
          <a:ext cx="3447529" cy="3363768"/>
        </a:xfrm>
        <a:prstGeom prst="flowChartManualOperati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b="0" kern="1200" dirty="0">
            <a:solidFill>
              <a:srgbClr val="002060"/>
            </a:solidFill>
            <a:latin typeface="Candara" panose="020E0502030303020204" pitchFamily="34" charset="0"/>
          </a:endParaRPr>
        </a:p>
      </dsp:txBody>
      <dsp:txXfrm rot="5400000">
        <a:off x="2005509" y="1318764"/>
        <a:ext cx="3363768" cy="2068517"/>
      </dsp:txXfrm>
    </dsp:sp>
    <dsp:sp modelId="{C5634487-B8A0-4C85-8D05-111D152990DE}">
      <dsp:nvSpPr>
        <dsp:cNvPr id="0" name=""/>
        <dsp:cNvSpPr/>
      </dsp:nvSpPr>
      <dsp:spPr>
        <a:xfrm rot="16200000">
          <a:off x="4256967" y="1385942"/>
          <a:ext cx="4512997" cy="1957430"/>
        </a:xfrm>
        <a:prstGeom prst="flowChartManualOperation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b="0" kern="1200" dirty="0" smtClean="0">
            <a:solidFill>
              <a:srgbClr val="002060"/>
            </a:solidFill>
            <a:latin typeface="Candara" panose="020E0502030303020204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0" kern="1200" dirty="0" smtClean="0">
              <a:solidFill>
                <a:srgbClr val="002060"/>
              </a:solidFill>
              <a:latin typeface="Candara" panose="020E0502030303020204" pitchFamily="34" charset="0"/>
            </a:rPr>
            <a:t>①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rgbClr val="002060"/>
              </a:solidFill>
              <a:latin typeface="Candara" panose="020E0502030303020204" pitchFamily="34" charset="0"/>
            </a:rPr>
            <a:t>Referenziazione diretta delle qualificazioni italiane agli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rgbClr val="002060"/>
              </a:solidFill>
              <a:latin typeface="Candara" panose="020E0502030303020204" pitchFamily="34" charset="0"/>
            </a:rPr>
            <a:t>8 livelli EQF</a:t>
          </a:r>
          <a:endParaRPr lang="it-IT" sz="1400" b="0" kern="1200" dirty="0" smtClean="0">
            <a:solidFill>
              <a:srgbClr val="002060"/>
            </a:solidFill>
            <a:latin typeface="Candara" panose="020E0502030303020204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0" kern="1200" dirty="0" smtClean="0">
              <a:solidFill>
                <a:srgbClr val="002060"/>
              </a:solidFill>
              <a:latin typeface="Candara" panose="020E0502030303020204" pitchFamily="34" charset="0"/>
            </a:rPr>
            <a:t>②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rgbClr val="002060"/>
              </a:solidFill>
              <a:latin typeface="Candara" panose="020E0502030303020204" pitchFamily="34" charset="0"/>
            </a:rPr>
            <a:t>Tramite il confronto fra le tipologie di qualificazioni e i descrittori dei livelli europei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0" kern="1200" dirty="0" smtClean="0">
            <a:solidFill>
              <a:srgbClr val="002060"/>
            </a:solidFill>
            <a:latin typeface="Candara" panose="020E0502030303020204" pitchFamily="34" charset="0"/>
          </a:endParaRPr>
        </a:p>
      </dsp:txBody>
      <dsp:txXfrm rot="5400000">
        <a:off x="5534750" y="1010758"/>
        <a:ext cx="1957430" cy="2707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78B7A-4337-47A1-8D0A-31A9B98DFA38}">
      <dsp:nvSpPr>
        <dsp:cNvPr id="0" name=""/>
        <dsp:cNvSpPr/>
      </dsp:nvSpPr>
      <dsp:spPr>
        <a:xfrm>
          <a:off x="358224" y="1973"/>
          <a:ext cx="1306668" cy="1306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538BBB-AF04-4D59-8E5E-D7A23CFFB979}">
      <dsp:nvSpPr>
        <dsp:cNvPr id="0" name=""/>
        <dsp:cNvSpPr/>
      </dsp:nvSpPr>
      <dsp:spPr>
        <a:xfrm>
          <a:off x="1011558" y="1973"/>
          <a:ext cx="6971554" cy="13066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Basato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su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impianto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e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descrittori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Eqf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endParaRPr lang="en-US" sz="1800" b="1" i="0" u="none" strike="noStrike" kern="1200" cap="none" noProof="0" dirty="0">
            <a:solidFill>
              <a:srgbClr val="002060"/>
            </a:solidFill>
            <a:effectLst/>
            <a:latin typeface="Candara" pitchFamily="34" charset="0"/>
            <a:ea typeface="Arial"/>
            <a:cs typeface="Arial"/>
          </a:endParaRPr>
        </a:p>
      </dsp:txBody>
      <dsp:txXfrm>
        <a:off x="1011558" y="1973"/>
        <a:ext cx="6971554" cy="1306668"/>
      </dsp:txXfrm>
    </dsp:sp>
    <dsp:sp modelId="{2EBE7953-C8B6-4A46-BEF6-BCDAD8C9B783}">
      <dsp:nvSpPr>
        <dsp:cNvPr id="0" name=""/>
        <dsp:cNvSpPr/>
      </dsp:nvSpPr>
      <dsp:spPr>
        <a:xfrm>
          <a:off x="358224" y="1308641"/>
          <a:ext cx="1306668" cy="1306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8E0F7BD-75C0-4CCC-A6AC-CC9B1666D8B4}">
      <dsp:nvSpPr>
        <dsp:cNvPr id="0" name=""/>
        <dsp:cNvSpPr/>
      </dsp:nvSpPr>
      <dsp:spPr>
        <a:xfrm>
          <a:off x="1011558" y="1308641"/>
          <a:ext cx="6971554" cy="13066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Articolato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su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8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Livelli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e 3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Dimensioni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(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Conoscenze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,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abilità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,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responsabilità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 e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autonomia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  <a:sym typeface="Arial"/>
            </a:rPr>
            <a:t>) </a:t>
          </a:r>
        </a:p>
      </dsp:txBody>
      <dsp:txXfrm>
        <a:off x="1011558" y="1308641"/>
        <a:ext cx="6971554" cy="1306668"/>
      </dsp:txXfrm>
    </dsp:sp>
    <dsp:sp modelId="{1728F31A-1EFB-4C6F-B154-B1A690EA4DA6}">
      <dsp:nvSpPr>
        <dsp:cNvPr id="0" name=""/>
        <dsp:cNvSpPr/>
      </dsp:nvSpPr>
      <dsp:spPr>
        <a:xfrm>
          <a:off x="358224" y="2615310"/>
          <a:ext cx="1306668" cy="1306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9DA7291-37EF-485F-8717-9403E5BEE099}">
      <dsp:nvSpPr>
        <dsp:cNvPr id="0" name=""/>
        <dsp:cNvSpPr/>
      </dsp:nvSpPr>
      <dsp:spPr>
        <a:xfrm>
          <a:off x="1011558" y="2615310"/>
          <a:ext cx="6971554" cy="13066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Orientato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ai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risultati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di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apprendimento</a:t>
          </a:r>
          <a:endParaRPr lang="en-US" sz="1800" b="1" i="0" u="none" strike="noStrike" kern="1200" cap="none" noProof="0" dirty="0">
            <a:solidFill>
              <a:srgbClr val="002060"/>
            </a:solidFill>
            <a:effectLst/>
            <a:latin typeface="Candara" pitchFamily="34" charset="0"/>
            <a:ea typeface="Arial"/>
            <a:cs typeface="Arial"/>
          </a:endParaRPr>
        </a:p>
      </dsp:txBody>
      <dsp:txXfrm>
        <a:off x="1011558" y="2615310"/>
        <a:ext cx="6971554" cy="1306668"/>
      </dsp:txXfrm>
    </dsp:sp>
    <dsp:sp modelId="{809BDBB9-AB05-4931-96FC-1CED7F1C7BFD}">
      <dsp:nvSpPr>
        <dsp:cNvPr id="0" name=""/>
        <dsp:cNvSpPr/>
      </dsp:nvSpPr>
      <dsp:spPr>
        <a:xfrm>
          <a:off x="358224" y="3921979"/>
          <a:ext cx="1306668" cy="1306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5D2E82-2400-49C3-8AAB-1826237D4A43}">
      <dsp:nvSpPr>
        <dsp:cNvPr id="0" name=""/>
        <dsp:cNvSpPr/>
      </dsp:nvSpPr>
      <dsp:spPr>
        <a:xfrm>
          <a:off x="1011558" y="3921979"/>
          <a:ext cx="6971554" cy="13066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Aumentato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con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sottodescrittori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per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renderlo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applicabile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a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tutti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i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contesti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dell’apprendimento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 (studio e </a:t>
          </a:r>
          <a:r>
            <a:rPr lang="en-US" sz="1800" b="1" i="0" u="none" strike="noStrike" kern="1200" cap="none" noProof="0" dirty="0" err="1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lavoro</a:t>
          </a:r>
          <a:r>
            <a:rPr lang="en-US" sz="1800" b="1" i="0" u="none" strike="noStrike" kern="1200" cap="none" noProof="0" dirty="0" smtClean="0">
              <a:solidFill>
                <a:srgbClr val="002060"/>
              </a:solidFill>
              <a:effectLst/>
              <a:latin typeface="Candara" pitchFamily="34" charset="0"/>
              <a:ea typeface="Arial"/>
              <a:cs typeface="Arial"/>
            </a:rPr>
            <a:t>)</a:t>
          </a:r>
          <a:endParaRPr lang="en-US" sz="1800" b="1" i="0" u="none" strike="noStrike" kern="1200" cap="none" noProof="0" dirty="0">
            <a:solidFill>
              <a:srgbClr val="002060"/>
            </a:solidFill>
            <a:effectLst/>
            <a:latin typeface="Candara" pitchFamily="34" charset="0"/>
            <a:ea typeface="Arial"/>
            <a:cs typeface="Arial"/>
          </a:endParaRPr>
        </a:p>
      </dsp:txBody>
      <dsp:txXfrm>
        <a:off x="1011558" y="3921979"/>
        <a:ext cx="6971554" cy="13066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27A54-A2EF-4AA7-864F-04EAA36FF335}">
      <dsp:nvSpPr>
        <dsp:cNvPr id="0" name=""/>
        <dsp:cNvSpPr/>
      </dsp:nvSpPr>
      <dsp:spPr>
        <a:xfrm rot="16200000">
          <a:off x="-1659923" y="1663584"/>
          <a:ext cx="4800748" cy="147357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55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0" i="0" kern="1200" dirty="0"/>
            <a:t>a) Migliorare  l'accessibilità, la trasparenza e la permeabilità delle </a:t>
          </a:r>
          <a:r>
            <a:rPr lang="it-IT" sz="1400" b="0" i="0" kern="1200" dirty="0" smtClean="0"/>
            <a:t>qualificazioni</a:t>
          </a:r>
          <a:endParaRPr lang="it-IT" sz="1400" kern="1200" dirty="0"/>
        </a:p>
      </dsp:txBody>
      <dsp:txXfrm rot="5400000">
        <a:off x="3661" y="960150"/>
        <a:ext cx="1473579" cy="2880448"/>
      </dsp:txXfrm>
    </dsp:sp>
    <dsp:sp modelId="{DAC94F0C-A299-41C2-8F41-8D19DF322E78}">
      <dsp:nvSpPr>
        <dsp:cNvPr id="0" name=""/>
        <dsp:cNvSpPr/>
      </dsp:nvSpPr>
      <dsp:spPr>
        <a:xfrm rot="16200000">
          <a:off x="-60036" y="1647794"/>
          <a:ext cx="4800748" cy="1505158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55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0" i="0" kern="1200" dirty="0"/>
            <a:t>b) facilitare la spendibilità delle qualificazioni in ambito nazionale ed europeo, anche in funzione della mobilità geografica e </a:t>
          </a:r>
          <a:r>
            <a:rPr lang="it-IT" sz="1400" b="0" i="0" kern="1200" dirty="0" smtClean="0"/>
            <a:t>professionale</a:t>
          </a:r>
        </a:p>
      </dsp:txBody>
      <dsp:txXfrm rot="5400000">
        <a:off x="1587759" y="960149"/>
        <a:ext cx="1505158" cy="2880448"/>
      </dsp:txXfrm>
    </dsp:sp>
    <dsp:sp modelId="{10D68D52-ACAA-42E3-813F-D7798AB48CB4}">
      <dsp:nvSpPr>
        <dsp:cNvPr id="0" name=""/>
        <dsp:cNvSpPr/>
      </dsp:nvSpPr>
      <dsp:spPr>
        <a:xfrm rot="16200000">
          <a:off x="1539850" y="1663584"/>
          <a:ext cx="4800748" cy="147357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55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0" i="0" kern="1200" dirty="0"/>
            <a:t>c) </a:t>
          </a:r>
          <a:r>
            <a:rPr lang="it-IT" sz="1400" b="0" i="0" kern="1200" dirty="0" smtClean="0"/>
            <a:t>promuovere </a:t>
          </a:r>
          <a:r>
            <a:rPr lang="it-IT" sz="1400" b="0" i="0" kern="1200" dirty="0"/>
            <a:t>la centralità della </a:t>
          </a:r>
          <a:r>
            <a:rPr lang="it-IT" sz="1400" b="0" i="0" kern="1200" dirty="0" smtClean="0"/>
            <a:t>persona e la personalizzazione dei percorsi attraverso l’analisi dei fabbisogni</a:t>
          </a:r>
          <a:endParaRPr lang="it-IT" sz="1400" kern="1200" dirty="0"/>
        </a:p>
      </dsp:txBody>
      <dsp:txXfrm rot="5400000">
        <a:off x="3203434" y="960150"/>
        <a:ext cx="1473579" cy="2880448"/>
      </dsp:txXfrm>
    </dsp:sp>
    <dsp:sp modelId="{7284CE01-951A-4916-ACDE-1898801F3ED2}">
      <dsp:nvSpPr>
        <dsp:cNvPr id="0" name=""/>
        <dsp:cNvSpPr/>
      </dsp:nvSpPr>
      <dsp:spPr>
        <a:xfrm rot="16200000">
          <a:off x="3123948" y="1663584"/>
          <a:ext cx="4800748" cy="147357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55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d) Contribuire alla qualità della formazione e all’accrescimento delle competenze possedute dagli individui in una prospettiva di crescita personale, civica, sociale e occupazionale.</a:t>
          </a:r>
          <a:endParaRPr lang="it-IT" sz="1400" kern="1200" dirty="0"/>
        </a:p>
      </dsp:txBody>
      <dsp:txXfrm rot="5400000">
        <a:off x="4787532" y="960150"/>
        <a:ext cx="1473579" cy="2880448"/>
      </dsp:txXfrm>
    </dsp:sp>
    <dsp:sp modelId="{A843F803-AAE6-4DFA-B380-C45B14B0A26D}">
      <dsp:nvSpPr>
        <dsp:cNvPr id="0" name=""/>
        <dsp:cNvSpPr/>
      </dsp:nvSpPr>
      <dsp:spPr>
        <a:xfrm rot="16200000">
          <a:off x="4708046" y="1663584"/>
          <a:ext cx="4800748" cy="147357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55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0" i="0" kern="1200" dirty="0" smtClean="0"/>
            <a:t>e) valorizzare le esperienze individuali anche attraverso l’individuazione, la validazione e la certificazione delle competenze acquisite nei contesti non formali e informali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/>
        </a:p>
      </dsp:txBody>
      <dsp:txXfrm rot="5400000">
        <a:off x="6371630" y="960150"/>
        <a:ext cx="1473579" cy="28804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D5A60-D91A-4B4A-9A70-0F01C0746D3B}">
      <dsp:nvSpPr>
        <dsp:cNvPr id="0" name=""/>
        <dsp:cNvSpPr/>
      </dsp:nvSpPr>
      <dsp:spPr>
        <a:xfrm rot="5400000">
          <a:off x="203428" y="2817225"/>
          <a:ext cx="566714" cy="942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21C8C-7C69-4B58-BD46-9608A4EF94CC}">
      <dsp:nvSpPr>
        <dsp:cNvPr id="0" name=""/>
        <dsp:cNvSpPr/>
      </dsp:nvSpPr>
      <dsp:spPr>
        <a:xfrm>
          <a:off x="86201" y="3098979"/>
          <a:ext cx="1062819" cy="7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>
              <a:effectLst/>
              <a:latin typeface="Candara" panose="020E0502030303020204" pitchFamily="34" charset="0"/>
              <a:cs typeface="Arial" pitchFamily="34" charset="0"/>
            </a:rPr>
            <a:t>LIVELLO 1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Concentrazione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Interazione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sp:txBody>
      <dsp:txXfrm>
        <a:off x="86201" y="3098979"/>
        <a:ext cx="1062819" cy="746254"/>
      </dsp:txXfrm>
    </dsp:sp>
    <dsp:sp modelId="{5E8B1DB4-D2A3-47CE-AD19-C06FD8BAFA8E}">
      <dsp:nvSpPr>
        <dsp:cNvPr id="0" name=""/>
        <dsp:cNvSpPr/>
      </dsp:nvSpPr>
      <dsp:spPr>
        <a:xfrm>
          <a:off x="799544" y="2747800"/>
          <a:ext cx="160631" cy="1606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8C860-67D3-4FA3-91D3-8ED7E2092324}">
      <dsp:nvSpPr>
        <dsp:cNvPr id="0" name=""/>
        <dsp:cNvSpPr/>
      </dsp:nvSpPr>
      <dsp:spPr>
        <a:xfrm rot="5400000">
          <a:off x="1351379" y="2559328"/>
          <a:ext cx="566714" cy="942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528D7-DC15-4649-A687-7ED60F85BB3E}">
      <dsp:nvSpPr>
        <dsp:cNvPr id="0" name=""/>
        <dsp:cNvSpPr/>
      </dsp:nvSpPr>
      <dsp:spPr>
        <a:xfrm>
          <a:off x="1259828" y="2892872"/>
          <a:ext cx="999258" cy="7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effectLst/>
              <a:latin typeface="Candara" panose="020E0502030303020204" pitchFamily="34" charset="0"/>
              <a:cs typeface="Arial" pitchFamily="34" charset="0"/>
            </a:rPr>
            <a:t>LIVELLO 2</a:t>
          </a:r>
          <a:endParaRPr lang="it-IT" sz="1000" b="1" kern="1200" dirty="0"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Memoria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Partecipazione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sp:txBody>
      <dsp:txXfrm>
        <a:off x="1259828" y="2892872"/>
        <a:ext cx="999258" cy="746254"/>
      </dsp:txXfrm>
    </dsp:sp>
    <dsp:sp modelId="{936EBA1F-48CF-4959-8160-ECC14168F1CE}">
      <dsp:nvSpPr>
        <dsp:cNvPr id="0" name=""/>
        <dsp:cNvSpPr/>
      </dsp:nvSpPr>
      <dsp:spPr>
        <a:xfrm>
          <a:off x="1947495" y="2489903"/>
          <a:ext cx="160631" cy="1606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CA43F-808C-4ED3-8764-BA2D165ECDDB}">
      <dsp:nvSpPr>
        <dsp:cNvPr id="0" name=""/>
        <dsp:cNvSpPr/>
      </dsp:nvSpPr>
      <dsp:spPr>
        <a:xfrm rot="5400000">
          <a:off x="2533438" y="2301431"/>
          <a:ext cx="566714" cy="942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590E6-3D85-4BB1-AB83-B926167B96E7}">
      <dsp:nvSpPr>
        <dsp:cNvPr id="0" name=""/>
        <dsp:cNvSpPr/>
      </dsp:nvSpPr>
      <dsp:spPr>
        <a:xfrm>
          <a:off x="2451737" y="2583185"/>
          <a:ext cx="1082264" cy="7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>
              <a:effectLst/>
              <a:latin typeface="Candara" panose="020E0502030303020204" pitchFamily="34" charset="0"/>
              <a:cs typeface="Arial" pitchFamily="34" charset="0"/>
            </a:rPr>
            <a:t>LIVELLO 3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Cognizione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Collaborazione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Orientamento </a:t>
          </a: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al risultato</a:t>
          </a:r>
        </a:p>
      </dsp:txBody>
      <dsp:txXfrm>
        <a:off x="2451737" y="2583185"/>
        <a:ext cx="1082264" cy="746254"/>
      </dsp:txXfrm>
    </dsp:sp>
    <dsp:sp modelId="{C3A4F1A1-9D94-4E08-90EB-5BDF4D6213A7}">
      <dsp:nvSpPr>
        <dsp:cNvPr id="0" name=""/>
        <dsp:cNvSpPr/>
      </dsp:nvSpPr>
      <dsp:spPr>
        <a:xfrm>
          <a:off x="3129554" y="2232007"/>
          <a:ext cx="160631" cy="1606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5BDCA-92BF-4402-8978-D8278E345232}">
      <dsp:nvSpPr>
        <dsp:cNvPr id="0" name=""/>
        <dsp:cNvSpPr/>
      </dsp:nvSpPr>
      <dsp:spPr>
        <a:xfrm rot="5400000">
          <a:off x="3743641" y="2043534"/>
          <a:ext cx="566714" cy="942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0852D-C56C-4C88-872F-55969425CBE9}">
      <dsp:nvSpPr>
        <dsp:cNvPr id="0" name=""/>
        <dsp:cNvSpPr/>
      </dsp:nvSpPr>
      <dsp:spPr>
        <a:xfrm>
          <a:off x="3663992" y="2325288"/>
          <a:ext cx="1182382" cy="7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>
              <a:effectLst/>
              <a:latin typeface="Candara" panose="020E0502030303020204" pitchFamily="34" charset="0"/>
              <a:cs typeface="Arial" pitchFamily="34" charset="0"/>
            </a:rPr>
            <a:t>LIVELLO 4</a:t>
          </a:r>
          <a:endParaRPr lang="it-IT" sz="1000" b="1" kern="1200" dirty="0"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err="1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Problem</a:t>
          </a: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 </a:t>
          </a:r>
          <a:r>
            <a:rPr lang="it-IT" sz="1000" b="1" kern="1200" dirty="0" err="1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solving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Cooperazione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Multitasking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sp:txBody>
      <dsp:txXfrm>
        <a:off x="3663992" y="2325288"/>
        <a:ext cx="1182382" cy="746254"/>
      </dsp:txXfrm>
    </dsp:sp>
    <dsp:sp modelId="{353B8E4D-4D47-4A2B-9FB9-1071379B5565}">
      <dsp:nvSpPr>
        <dsp:cNvPr id="0" name=""/>
        <dsp:cNvSpPr/>
      </dsp:nvSpPr>
      <dsp:spPr>
        <a:xfrm>
          <a:off x="4339756" y="1974110"/>
          <a:ext cx="160631" cy="1606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76E8C-E8DE-4FAF-B0E3-C6ADB54D0FF4}">
      <dsp:nvSpPr>
        <dsp:cNvPr id="0" name=""/>
        <dsp:cNvSpPr/>
      </dsp:nvSpPr>
      <dsp:spPr>
        <a:xfrm rot="5400000">
          <a:off x="4851158" y="1785638"/>
          <a:ext cx="566714" cy="942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F2A19-3B8C-4B5A-B23A-16736A832B5B}">
      <dsp:nvSpPr>
        <dsp:cNvPr id="0" name=""/>
        <dsp:cNvSpPr/>
      </dsp:nvSpPr>
      <dsp:spPr>
        <a:xfrm>
          <a:off x="4746348" y="2058832"/>
          <a:ext cx="1077131" cy="7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effectLst/>
              <a:latin typeface="Candara" panose="020E0502030303020204" pitchFamily="34" charset="0"/>
              <a:cs typeface="Arial" pitchFamily="34" charset="0"/>
            </a:rPr>
            <a:t>LIVELLO 5</a:t>
          </a:r>
          <a:endParaRPr lang="it-IT" sz="1000" b="1" kern="1200" dirty="0"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Analisi e </a:t>
          </a: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valutazione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Comunicazione </a:t>
          </a: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efficace </a:t>
          </a: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Gestione delle </a:t>
          </a: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criticità</a:t>
          </a:r>
        </a:p>
      </dsp:txBody>
      <dsp:txXfrm>
        <a:off x="4746348" y="2058832"/>
        <a:ext cx="1077131" cy="746254"/>
      </dsp:txXfrm>
    </dsp:sp>
    <dsp:sp modelId="{790C5D48-11BE-4468-B9CB-24B4D4FA0A1C}">
      <dsp:nvSpPr>
        <dsp:cNvPr id="0" name=""/>
        <dsp:cNvSpPr/>
      </dsp:nvSpPr>
      <dsp:spPr>
        <a:xfrm>
          <a:off x="5447274" y="1716213"/>
          <a:ext cx="160631" cy="1606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A2237-8CB6-46F0-A7EB-57E2C5D05550}">
      <dsp:nvSpPr>
        <dsp:cNvPr id="0" name=""/>
        <dsp:cNvSpPr/>
      </dsp:nvSpPr>
      <dsp:spPr>
        <a:xfrm rot="5400000">
          <a:off x="5991953" y="1527741"/>
          <a:ext cx="566714" cy="942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3C3C6-F4A3-4FCB-8FA9-D848539A364D}">
      <dsp:nvSpPr>
        <dsp:cNvPr id="0" name=""/>
        <dsp:cNvSpPr/>
      </dsp:nvSpPr>
      <dsp:spPr>
        <a:xfrm>
          <a:off x="5896989" y="1809495"/>
          <a:ext cx="937655" cy="7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effectLst/>
              <a:latin typeface="Candara" panose="020E0502030303020204" pitchFamily="34" charset="0"/>
              <a:cs typeface="Arial" pitchFamily="34" charset="0"/>
            </a:rPr>
            <a:t>LIVELLO 6</a:t>
          </a:r>
          <a:endParaRPr lang="it-IT" sz="1000" b="1" kern="1200" dirty="0"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Visione di </a:t>
          </a: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sintesi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Capacità </a:t>
          </a: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di </a:t>
          </a: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negoziare motivare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Progettazione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sp:txBody>
      <dsp:txXfrm>
        <a:off x="5896989" y="1809495"/>
        <a:ext cx="937655" cy="746254"/>
      </dsp:txXfrm>
    </dsp:sp>
    <dsp:sp modelId="{C37A3ED9-D0B2-4A59-872E-22062A206672}">
      <dsp:nvSpPr>
        <dsp:cNvPr id="0" name=""/>
        <dsp:cNvSpPr/>
      </dsp:nvSpPr>
      <dsp:spPr>
        <a:xfrm>
          <a:off x="6588069" y="1458316"/>
          <a:ext cx="160631" cy="1606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CF589-C452-4EA3-A3C8-41D0628C197D}">
      <dsp:nvSpPr>
        <dsp:cNvPr id="0" name=""/>
        <dsp:cNvSpPr/>
      </dsp:nvSpPr>
      <dsp:spPr>
        <a:xfrm rot="5400000">
          <a:off x="7264234" y="1280859"/>
          <a:ext cx="566714" cy="942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9D09A-37C8-4579-8A7F-392A351D3375}">
      <dsp:nvSpPr>
        <dsp:cNvPr id="0" name=""/>
        <dsp:cNvSpPr/>
      </dsp:nvSpPr>
      <dsp:spPr>
        <a:xfrm>
          <a:off x="7122449" y="1629522"/>
          <a:ext cx="1262707" cy="724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>
              <a:effectLst/>
              <a:latin typeface="Candara" panose="020E0502030303020204" pitchFamily="34" charset="0"/>
              <a:cs typeface="Arial" pitchFamily="34" charset="0"/>
            </a:rPr>
            <a:t>LIVELLO 7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Visione </a:t>
          </a: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sistemica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Leadership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Interazioni sociali complesse e reti di relazioni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Pianificazione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sp:txBody>
      <dsp:txXfrm>
        <a:off x="7122449" y="1629522"/>
        <a:ext cx="1262707" cy="724224"/>
      </dsp:txXfrm>
    </dsp:sp>
    <dsp:sp modelId="{1B513CB1-97DE-4906-9186-2566D51F24F7}">
      <dsp:nvSpPr>
        <dsp:cNvPr id="0" name=""/>
        <dsp:cNvSpPr/>
      </dsp:nvSpPr>
      <dsp:spPr>
        <a:xfrm>
          <a:off x="7860349" y="1211434"/>
          <a:ext cx="160631" cy="16063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07DDF-082B-4317-99B6-17C53C008CF9}">
      <dsp:nvSpPr>
        <dsp:cNvPr id="0" name=""/>
        <dsp:cNvSpPr/>
      </dsp:nvSpPr>
      <dsp:spPr>
        <a:xfrm rot="5400000">
          <a:off x="8312241" y="1022962"/>
          <a:ext cx="566714" cy="942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E0DB0-AD11-463F-9303-AB6CAB7A1DFA}">
      <dsp:nvSpPr>
        <dsp:cNvPr id="0" name=""/>
        <dsp:cNvSpPr/>
      </dsp:nvSpPr>
      <dsp:spPr>
        <a:xfrm>
          <a:off x="8198333" y="1313276"/>
          <a:ext cx="851345" cy="7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>
              <a:effectLst/>
              <a:latin typeface="Candara" panose="020E0502030303020204" pitchFamily="34" charset="0"/>
              <a:cs typeface="Arial" pitchFamily="34" charset="0"/>
            </a:rPr>
            <a:t>LIVELLO 8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Visione </a:t>
          </a: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strategica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Creatività 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Capacità </a:t>
          </a:r>
          <a:r>
            <a:rPr lang="it-IT" sz="1000" b="1" kern="1200" dirty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di </a:t>
          </a:r>
          <a:r>
            <a:rPr lang="it-IT" sz="10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Candara" panose="020E0502030303020204" pitchFamily="34" charset="0"/>
              <a:cs typeface="Arial" pitchFamily="34" charset="0"/>
            </a:rPr>
            <a:t>proiezione</a:t>
          </a:r>
          <a:endParaRPr lang="it-IT" sz="1000" b="1" kern="1200" dirty="0">
            <a:solidFill>
              <a:schemeClr val="accent2">
                <a:lumMod val="75000"/>
              </a:schemeClr>
            </a:solidFill>
            <a:effectLst/>
            <a:latin typeface="Candara" panose="020E0502030303020204" pitchFamily="34" charset="0"/>
            <a:cs typeface="Arial" pitchFamily="34" charset="0"/>
          </a:endParaRPr>
        </a:p>
      </dsp:txBody>
      <dsp:txXfrm>
        <a:off x="8198333" y="1313276"/>
        <a:ext cx="851345" cy="746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69C3843E-2350-4005-BAC4-4817A2BF2D1B}" type="datetimeFigureOut">
              <a:rPr lang="it-IT" smtClean="0"/>
              <a:t>20/06/2019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FF670A63-77B1-4374-9C99-6B495AB97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731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12" tIns="91412" rIns="91412" bIns="9141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34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69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04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39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673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08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94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077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50443" y="2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12" tIns="91412" rIns="91412" bIns="91412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34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69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04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39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673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08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94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077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lIns="91412" tIns="91412" rIns="91412" bIns="9141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8586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12" tIns="91412" rIns="91412" bIns="91412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34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69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04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39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673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08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94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077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50443" y="9428586"/>
            <a:ext cx="2945658" cy="498055"/>
          </a:xfrm>
          <a:prstGeom prst="rect">
            <a:avLst/>
          </a:prstGeom>
          <a:noFill/>
          <a:ln>
            <a:noFill/>
          </a:ln>
        </p:spPr>
        <p:txBody>
          <a:bodyPr lIns="91412" tIns="45693" rIns="91412" bIns="45693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8475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byleaving.eu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it-IT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570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70">
              <a:defRPr/>
            </a:pPr>
            <a:endParaRPr lang="it-IT" sz="1200" b="0" i="0" u="none" strike="noStrike" kern="1200" cap="none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620E0-093F-43D7-84E8-FED1D4D27D19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817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70">
              <a:defRPr/>
            </a:pPr>
            <a:endParaRPr lang="it-IT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620E0-093F-43D7-84E8-FED1D4D27D19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997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70">
              <a:defRPr/>
            </a:pPr>
            <a:endParaRPr lang="it-IT" sz="1200" b="0" i="0" u="none" strike="noStrike" kern="1200" cap="none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defTabSz="914270">
              <a:defRPr/>
            </a:pPr>
            <a:endParaRPr lang="it-IT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620E0-093F-43D7-84E8-FED1D4D27D19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96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70">
              <a:defRPr/>
            </a:pPr>
            <a:endParaRPr lang="it-IT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620E0-093F-43D7-84E8-FED1D4D27D19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126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70">
              <a:defRPr/>
            </a:pPr>
            <a:endParaRPr lang="it-IT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620E0-093F-43D7-84E8-FED1D4D27D19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236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cap="none" baseline="0" dirty="0" smtClean="0">
              <a:solidFill>
                <a:schemeClr val="dk1"/>
              </a:solidFill>
              <a:effectLst/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620E0-093F-43D7-84E8-FED1D4D27D19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344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620E0-093F-43D7-84E8-FED1D4D27D19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168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6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pPr lvl="0"/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Seminari di carattere territoriale abbiamo in questi anni cercato di coprire</a:t>
            </a:r>
            <a:r>
              <a:rPr lang="it-IT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diverse are territoriali con un approccio in sovraregionale (Bari - Torino,  Perugia, Messina, Gorizia)</a:t>
            </a:r>
            <a:endParaRPr lang="it-IT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it-IT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Workshop e stand </a:t>
            </a:r>
          </a:p>
          <a:p>
            <a:endParaRPr lang="it-IT" dirty="0" smtClean="0"/>
          </a:p>
          <a:p>
            <a:r>
              <a:rPr lang="it-IT" dirty="0" smtClean="0"/>
              <a:t>Camera di Commercio, con collaborazione di </a:t>
            </a:r>
            <a:r>
              <a:rPr lang="it-IT" dirty="0" err="1" smtClean="0"/>
              <a:t>Unioncamere</a:t>
            </a:r>
            <a:r>
              <a:rPr lang="it-IT" dirty="0" smtClean="0"/>
              <a:t>;</a:t>
            </a:r>
            <a:r>
              <a:rPr lang="it-IT" baseline="0" dirty="0" smtClean="0"/>
              <a:t> una recente legge di riforma del sistema camerale assegna alle Camera di Commercio la funzione di orientamento al lavoro mediante collaborazione con soggetti pubblici e privati competenti</a:t>
            </a:r>
          </a:p>
          <a:p>
            <a:endParaRPr lang="it-IT" dirty="0" smtClean="0"/>
          </a:p>
          <a:p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 particolare, </a:t>
            </a:r>
            <a:r>
              <a:rPr lang="it-IT" sz="1200" b="0" i="0" u="sng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Learning by </a:t>
            </a:r>
            <a:r>
              <a:rPr lang="it-IT" sz="1200" b="0" i="0" u="sng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Leaving</a:t>
            </a:r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ha obiettivo</a:t>
            </a:r>
            <a:r>
              <a:rPr lang="it-IT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</a:t>
            </a:r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 identificare modalità e strumenti a servizio di </a:t>
            </a:r>
            <a:r>
              <a:rPr lang="it-IT" sz="1200" b="0" i="1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learner</a:t>
            </a:r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 lavoratori affinché dispongano di informazioni e competenze adeguate prima e durante la mobilità (per motivi di studio e/o lavoro). </a:t>
            </a:r>
          </a:p>
          <a:p>
            <a:pPr algn="l"/>
            <a:endParaRPr lang="it-IT" dirty="0" smtClean="0"/>
          </a:p>
          <a:p>
            <a:r>
              <a:rPr lang="it-IT" sz="1200" b="0" i="0" u="none" strike="noStrike" kern="1200" cap="small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Informazione e </a:t>
            </a:r>
            <a:r>
              <a:rPr lang="it-IT" sz="1200" b="0" i="0" u="none" strike="noStrike" kern="1200" cap="small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outreach</a:t>
            </a:r>
            <a:endParaRPr lang="it-IT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con quali strategie, modalità e strumenti raggiungere i gruppi target (in primis giovani,  disoccupati di lunga durata, donne )? </a:t>
            </a:r>
          </a:p>
          <a:p>
            <a:pPr lvl="0"/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come coinvolgere i datori di lavoro? </a:t>
            </a:r>
          </a:p>
          <a:p>
            <a:pPr lvl="0"/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come promuovere sinergie tra le reti per la mobilità? </a:t>
            </a:r>
          </a:p>
          <a:p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kern="1200" cap="small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Capacity</a:t>
            </a:r>
            <a:r>
              <a:rPr lang="it-IT" sz="1200" b="0" i="0" u="none" strike="noStrike" kern="1200" cap="small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building</a:t>
            </a:r>
            <a:endParaRPr lang="it-IT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quali competenze devono sviluppare gli operatori per fornire servizi di qualità  a supporto della mobilità transnazionale? </a:t>
            </a:r>
          </a:p>
          <a:p>
            <a:pPr lvl="0"/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come ottimizzare iniziative e strumenti formativi esistenti per formare gli operatori?</a:t>
            </a:r>
          </a:p>
          <a:p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kern="1200" cap="small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Certificazione</a:t>
            </a:r>
            <a:endParaRPr lang="it-IT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come rendere trasparenti le competenze acquisite in percorsi di mobilità?</a:t>
            </a:r>
          </a:p>
          <a:p>
            <a:pPr lvl="0"/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come ottimizzare gli strumenti per la trasparenza anche attraverso le tecnologie digitali (</a:t>
            </a:r>
            <a:r>
              <a:rPr lang="it-IT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open standard</a:t>
            </a:r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)? </a:t>
            </a:r>
          </a:p>
          <a:p>
            <a:r>
              <a:rPr lang="it-IT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 servizi possono comprendere, ad esempio: attività informative, colloqui motivazionali, bilancio di competenze, preparazione linguistica e interculturale, tutoraggio, progetti di mobilità, </a:t>
            </a:r>
            <a:r>
              <a:rPr lang="it-IT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placement</a:t>
            </a:r>
            <a:endParaRPr lang="it-IT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it-IT" dirty="0" smtClean="0"/>
          </a:p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050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4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r>
              <a:rPr lang="it-IT" dirty="0" smtClean="0"/>
              <a:t>Alcune</a:t>
            </a:r>
            <a:r>
              <a:rPr lang="it-IT" baseline="0" dirty="0" smtClean="0"/>
              <a:t> si realizzano a livello europeo, altre a livello nazionale </a:t>
            </a:r>
            <a:endParaRPr lang="it-IT" dirty="0" smtClean="0"/>
          </a:p>
          <a:p>
            <a:r>
              <a:rPr lang="it-IT" dirty="0" smtClean="0"/>
              <a:t>L’attività di networking</a:t>
            </a:r>
            <a:r>
              <a:rPr lang="it-IT" baseline="0" dirty="0" smtClean="0"/>
              <a:t> europeo si declina in: </a:t>
            </a:r>
          </a:p>
          <a:p>
            <a:endParaRPr lang="it-IT" baseline="0" dirty="0" smtClean="0"/>
          </a:p>
          <a:p>
            <a:r>
              <a:rPr lang="it-IT" baseline="0" dirty="0" smtClean="0"/>
              <a:t>- </a:t>
            </a:r>
            <a:r>
              <a:rPr lang="it-IT" dirty="0" smtClean="0"/>
              <a:t>partecipazione a</a:t>
            </a:r>
            <a:r>
              <a:rPr lang="it-IT" baseline="0" dirty="0" smtClean="0"/>
              <a:t> EG</a:t>
            </a:r>
            <a:r>
              <a:rPr lang="it-IT" dirty="0" smtClean="0"/>
              <a:t> network</a:t>
            </a:r>
            <a:r>
              <a:rPr lang="it-IT" baseline="0" dirty="0" smtClean="0"/>
              <a:t> </a:t>
            </a:r>
            <a:r>
              <a:rPr lang="it-IT" dirty="0" smtClean="0"/>
              <a:t>meeting</a:t>
            </a:r>
            <a:r>
              <a:rPr lang="it-IT" baseline="0" dirty="0" smtClean="0"/>
              <a:t> (occasione di incontro con omologhi di altri centri nazionali e  di aggiornamento su novità e sviluppi in materia di orientamento..</a:t>
            </a:r>
            <a:r>
              <a:rPr lang="it-IT" baseline="0" dirty="0" err="1" smtClean="0"/>
              <a:t>cfr</a:t>
            </a:r>
            <a:r>
              <a:rPr lang="it-IT" baseline="0" dirty="0" smtClean="0"/>
              <a:t>. )</a:t>
            </a:r>
          </a:p>
          <a:p>
            <a:r>
              <a:rPr lang="it-IT" baseline="0" dirty="0" smtClean="0"/>
              <a:t>ricerca della Commissione su </a:t>
            </a:r>
            <a:r>
              <a:rPr lang="it-IT" sz="1200" b="0" i="1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Lifelong</a:t>
            </a:r>
            <a:r>
              <a:rPr lang="it-IT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1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guidance</a:t>
            </a:r>
            <a:r>
              <a:rPr lang="it-IT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policy and </a:t>
            </a:r>
            <a:r>
              <a:rPr lang="it-IT" sz="1200" b="0" i="1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practice</a:t>
            </a:r>
            <a:r>
              <a:rPr lang="it-IT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the EU,</a:t>
            </a:r>
            <a:r>
              <a:rPr lang="it-IT" sz="1200" b="0" i="1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termina a dicembre 2019. 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study is focused on </a:t>
            </a:r>
            <a:r>
              <a:rPr lang="en-GB" sz="1200" b="1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impact and visibility of LLG policy and activities in the EU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recent advancements in LLG practices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stakeholder feedback on the future of LLG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+ 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Development of conclusions and policy recommendations.</a:t>
            </a:r>
          </a:p>
          <a:p>
            <a:pPr lvl="0" fontAlgn="base"/>
            <a:endParaRPr lang="en-GB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fontAlgn="base">
              <a:buFontTx/>
              <a:buChar char="-"/>
            </a:pPr>
            <a:r>
              <a:rPr lang="en-GB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partecipazione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meeting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PCN</a:t>
            </a:r>
          </a:p>
          <a:p>
            <a:pPr marL="171450" lvl="0" indent="-171450" fontAlgn="base">
              <a:buFontTx/>
              <a:buChar char="-"/>
            </a:pPr>
            <a:endParaRPr lang="en-GB" sz="1200" b="0" i="0" u="none" strike="noStrike" kern="1200" cap="none" baseline="0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fontAlgn="base">
              <a:buFontTx/>
              <a:buChar char="-"/>
            </a:pP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partecipazione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gdl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Mobility,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il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cui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obiettivo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è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sviluppare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promuovere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diffondere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materiale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formativo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informativo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pubblicazioni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guide,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corsi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tutorial, cd.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risorse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 in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mobility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guidance con </a:t>
            </a:r>
            <a:r>
              <a:rPr lang="en-GB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il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fine ultimo di </a:t>
            </a:r>
            <a:r>
              <a:rPr lang="en-GB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promuvere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GB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crescita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professionale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degli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operatori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GB" sz="1200" b="0" i="0" u="none" strike="noStrike" kern="1200" cap="none" baseline="0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fontAlgn="base">
              <a:buFontTx/>
              <a:buNone/>
            </a:pP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Attività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analisi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desk e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mappatura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nazionale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delle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principali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risorse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l’orientamento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 e la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mobilità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aggiornamento e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traduzione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pubblicazioni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strumenti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gli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orientatori</a:t>
            </a: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  </a:t>
            </a:r>
          </a:p>
          <a:p>
            <a:pPr marL="0" lvl="0" indent="0" fontAlgn="base">
              <a:buFontTx/>
              <a:buNone/>
            </a:pPr>
            <a:r>
              <a:rPr lang="en-GB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   (</a:t>
            </a:r>
            <a:r>
              <a:rPr lang="en-GB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Handbook on mobility advice</a:t>
            </a:r>
            <a:r>
              <a:rPr lang="en-GB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).</a:t>
            </a:r>
            <a:endParaRPr lang="en-GB" sz="1200" b="0" i="0" u="none" strike="noStrike" kern="1200" cap="none" baseline="0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fontAlgn="base">
              <a:buFontTx/>
              <a:buChar char="-"/>
            </a:pPr>
            <a:endParaRPr lang="it-IT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IT contribuisce al sito Ue di </a:t>
            </a:r>
            <a:r>
              <a:rPr lang="it-IT" sz="1200" b="0" i="0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Euroguidance</a:t>
            </a:r>
            <a:r>
              <a:rPr lang="it-IT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 per quanto riguarda il sistema nazionale di orientamento </a:t>
            </a:r>
          </a:p>
          <a:p>
            <a:endParaRPr lang="it-IT" sz="1200" b="0" i="0" u="none" strike="noStrike" kern="1200" cap="none" baseline="0" dirty="0" smtClean="0">
              <a:solidFill>
                <a:schemeClr val="dk1"/>
              </a:solidFill>
              <a:effectLst/>
              <a:latin typeface="Calibri"/>
              <a:sym typeface="Calibri"/>
            </a:endParaRPr>
          </a:p>
          <a:p>
            <a:r>
              <a:rPr lang="it-IT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Networking verso l’esterno collaborazione con altre reti e programmi (cfr. partecipazione ai joint e all’incontro annuale della RND)</a:t>
            </a:r>
          </a:p>
          <a:p>
            <a:endParaRPr lang="it-IT" sz="1200" b="0" i="0" u="none" strike="noStrike" kern="1200" cap="none" baseline="0" dirty="0" smtClean="0">
              <a:solidFill>
                <a:schemeClr val="dk1"/>
              </a:solidFill>
              <a:effectLst/>
              <a:latin typeface="Calibri"/>
              <a:sym typeface="Calibri"/>
            </a:endParaRPr>
          </a:p>
          <a:p>
            <a:r>
              <a:rPr lang="it-IT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RND: Rete dei centri locali EG, che agiscono in qualità di poli informativi e soggetti moltiplicatori sul territorio nazionale in materia di ….</a:t>
            </a:r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9896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3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(novità e  aggiornamenti sui temi connessi alla </a:t>
            </a:r>
            <a:r>
              <a:rPr lang="it-IT" sz="1200" kern="1200" dirty="0" err="1" smtClean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lifelong</a:t>
            </a:r>
            <a:r>
              <a:rPr lang="it-IT" sz="1200" kern="1200" dirty="0" smtClean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it-IT" sz="1200" kern="1200" dirty="0" err="1" smtClean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guidance</a:t>
            </a:r>
            <a:r>
              <a:rPr lang="it-IT" sz="1400" i="1" kern="1200" dirty="0" smtClean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)</a:t>
            </a:r>
          </a:p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555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u="none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199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3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8496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3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endParaRPr lang="it-IT" sz="1200" b="0" i="0" u="none" strike="noStrike" kern="1200" cap="none" dirty="0" smtClean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2320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22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7111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370" y="4803312"/>
            <a:ext cx="5482956" cy="3929983"/>
          </a:xfrm>
          <a:prstGeom prst="rect">
            <a:avLst/>
          </a:prstGeom>
        </p:spPr>
        <p:txBody>
          <a:bodyPr lIns="92006" tIns="92006" rIns="92006" bIns="92006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86326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lIns="91412" tIns="91412" rIns="91412" bIns="91412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1372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370" y="4803312"/>
            <a:ext cx="5482956" cy="3929983"/>
          </a:xfrm>
          <a:prstGeom prst="rect">
            <a:avLst/>
          </a:prstGeom>
        </p:spPr>
        <p:txBody>
          <a:bodyPr lIns="92006" tIns="92006" rIns="92006" bIns="92006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1801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26</a:t>
            </a:fld>
            <a:endParaRPr lang="it-IT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1902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27</a:t>
            </a:fld>
            <a:endParaRPr lang="it-IT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922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xmlns="" id="{443DA7B0-A741-4B30-AF7F-C4754A5CA1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348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2931" indent="-301988" defTabSz="96348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4755" indent="-241271" defTabSz="96348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85699" indent="-241271" defTabSz="96348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68241" indent="-241271" defTabSz="96348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412" indent="-241271" defTabSz="9634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8584" indent="-241271" defTabSz="9634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8756" indent="-241271" defTabSz="9634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8928" indent="-241271" defTabSz="9634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232CC8-E90F-49E1-B707-8AB8B9F1AC57}" type="slidenum">
              <a:rPr lang="it-IT" altLang="it-IT" sz="1300"/>
              <a:pPr>
                <a:spcBef>
                  <a:spcPct val="0"/>
                </a:spcBef>
              </a:pPr>
              <a:t>28</a:t>
            </a:fld>
            <a:endParaRPr lang="it-IT" altLang="it-IT" sz="13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xmlns="" id="{635836D4-F1F5-4213-A2C2-166DD95A5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49300"/>
            <a:ext cx="4986337" cy="3741738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xmlns="" id="{3C1562D9-5F3E-43EF-9A70-34E95566E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0342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370" y="4803312"/>
            <a:ext cx="5482956" cy="3929983"/>
          </a:xfrm>
          <a:prstGeom prst="rect">
            <a:avLst/>
          </a:prstGeom>
        </p:spPr>
        <p:txBody>
          <a:bodyPr lIns="92006" tIns="92006" rIns="92006" bIns="92006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5566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u="none" dirty="0" smtClean="0"/>
              <a:t>Tali</a:t>
            </a:r>
            <a:r>
              <a:rPr lang="it-IT" u="none" baseline="0" dirty="0" smtClean="0"/>
              <a:t> strumenti hanno una storia di sperimentazione e implementazione più che decennale (la Decisione che istituisce il quadro </a:t>
            </a:r>
            <a:r>
              <a:rPr lang="it-IT" u="none" baseline="0" dirty="0" err="1" smtClean="0"/>
              <a:t>Europass</a:t>
            </a:r>
            <a:r>
              <a:rPr lang="it-IT" u="none" baseline="0" dirty="0" smtClean="0"/>
              <a:t> è del 2004, il Quadro Europeo delle Qualificazioni del 2008 e </a:t>
            </a:r>
            <a:r>
              <a:rPr lang="it-IT" u="none" baseline="0" dirty="0" err="1" smtClean="0"/>
              <a:t>Euroguidance</a:t>
            </a:r>
            <a:r>
              <a:rPr lang="it-IT" u="none" baseline="0" dirty="0" smtClean="0"/>
              <a:t> una rete più che ventennale</a:t>
            </a:r>
          </a:p>
          <a:p>
            <a:endParaRPr lang="it-IT" u="none" baseline="0" dirty="0" smtClean="0"/>
          </a:p>
          <a:p>
            <a:r>
              <a:rPr lang="it-IT" u="none" baseline="0" dirty="0" smtClean="0"/>
              <a:t>Ogni Paese ha istituito PCN attraverso un cofinanziamento Erasmus+ e nel ns caso finanziamento nazionale ANPAL.  Ed elaborato Piano di lavoro triennale congiunto. </a:t>
            </a:r>
            <a:endParaRPr lang="it-IT" u="none" dirty="0" smtClean="0"/>
          </a:p>
          <a:p>
            <a:endParaRPr lang="it-IT" u="none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173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370" y="4803312"/>
            <a:ext cx="5482956" cy="3929983"/>
          </a:xfrm>
          <a:prstGeom prst="rect">
            <a:avLst/>
          </a:prstGeom>
        </p:spPr>
        <p:txBody>
          <a:bodyPr lIns="92006" tIns="92006" rIns="92006" bIns="92006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025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370" y="4803312"/>
            <a:ext cx="5482956" cy="3929983"/>
          </a:xfrm>
          <a:prstGeom prst="rect">
            <a:avLst/>
          </a:prstGeom>
        </p:spPr>
        <p:txBody>
          <a:bodyPr lIns="92006" tIns="92006" rIns="92006" bIns="92006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2685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370" y="4803312"/>
            <a:ext cx="5482956" cy="3929983"/>
          </a:xfrm>
          <a:prstGeom prst="rect">
            <a:avLst/>
          </a:prstGeom>
        </p:spPr>
        <p:txBody>
          <a:bodyPr lIns="92006" tIns="92006" rIns="92006" bIns="92006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0747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709930" y="4925409"/>
            <a:ext cx="5679440" cy="4029879"/>
          </a:xfrm>
          <a:prstGeom prst="rect">
            <a:avLst/>
          </a:prstGeom>
        </p:spPr>
        <p:txBody>
          <a:bodyPr lIns="94434" tIns="94434" rIns="94434" bIns="94434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068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Basato sui _ Learning </a:t>
            </a:r>
            <a:r>
              <a:rPr lang="it-IT" dirty="0" err="1" smtClean="0"/>
              <a:t>Outcomes</a:t>
            </a:r>
            <a:r>
              <a:rPr lang="it-IT" dirty="0" smtClean="0"/>
              <a:t>  ovvero ciò che una persona dovrebbe conoscere, capire ed essere in grado di realizzare al termine di un percorso di apprendimento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3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34</a:t>
            </a:fld>
            <a:endParaRPr lang="it-IT" sz="13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4475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3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35</a:t>
            </a:fld>
            <a:endParaRPr lang="it-IT" sz="13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756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36</a:t>
            </a:fld>
            <a:endParaRPr lang="it-IT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4213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it-IT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37</a:t>
            </a:fld>
            <a:endParaRPr lang="it-IT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1136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Quali qualificazioni sono state referenziate</a:t>
            </a:r>
            <a:r>
              <a:rPr lang="it-IT" baseline="0" dirty="0" smtClean="0"/>
              <a:t> </a:t>
            </a:r>
            <a:r>
              <a:rPr lang="it-IT" dirty="0" smtClean="0"/>
              <a:t>a EQF? </a:t>
            </a:r>
          </a:p>
          <a:p>
            <a:endParaRPr lang="it-IT" dirty="0" smtClean="0"/>
          </a:p>
          <a:p>
            <a:r>
              <a:rPr lang="it-IT" dirty="0" smtClean="0"/>
              <a:t>Qualificazioni rilasciate dal Ministero dell’istruzione, università e ricerca </a:t>
            </a:r>
          </a:p>
          <a:p>
            <a:r>
              <a:rPr lang="it-IT" dirty="0" smtClean="0"/>
              <a:t>Qualificazioni rilasciate dalle Regioni sulla base di Accordi Stato-Regioni (IFP, IFTS, ITS)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it-IT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38</a:t>
            </a:fld>
            <a:endParaRPr lang="it-IT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567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it-IT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39</a:t>
            </a:fld>
            <a:endParaRPr lang="it-IT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10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altLang="it-IT" sz="1200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966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3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40</a:t>
            </a:fld>
            <a:endParaRPr lang="it-IT" sz="13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662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it-IT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41</a:t>
            </a:fld>
            <a:endParaRPr lang="it-IT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722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3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42</a:t>
            </a:fld>
            <a:endParaRPr lang="it-IT" sz="13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033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3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43</a:t>
            </a:fld>
            <a:endParaRPr lang="it-IT" sz="13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25814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3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44</a:t>
            </a:fld>
            <a:endParaRPr lang="it-IT" sz="13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5795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6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5551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lIns="91412" tIns="91412" rIns="91412" bIns="91412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771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64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3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343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3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endParaRPr sz="2000"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489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3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endParaRPr dirty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46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66909" y="4803313"/>
            <a:ext cx="5335270" cy="3929983"/>
          </a:xfrm>
          <a:prstGeom prst="rect">
            <a:avLst/>
          </a:prstGeom>
        </p:spPr>
        <p:txBody>
          <a:bodyPr lIns="90822" tIns="90822" rIns="90822" bIns="90822" anchor="t" anchorCtr="0">
            <a:noAutofit/>
          </a:bodyPr>
          <a:lstStyle/>
          <a:p>
            <a:pPr marL="0" indent="0">
              <a:buFontTx/>
              <a:buNone/>
            </a:pPr>
            <a:endParaRPr lang="it-IT" baseline="0" dirty="0" smtClean="0"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089025" y="1247775"/>
            <a:ext cx="4491038" cy="336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852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13"/>
            </a:lvl2pPr>
            <a:lvl3pPr lvl="2" indent="0">
              <a:spcBef>
                <a:spcPts val="0"/>
              </a:spcBef>
              <a:buNone/>
              <a:defRPr sz="1013"/>
            </a:lvl3pPr>
            <a:lvl4pPr lvl="3" indent="0">
              <a:spcBef>
                <a:spcPts val="0"/>
              </a:spcBef>
              <a:buNone/>
              <a:defRPr sz="1013"/>
            </a:lvl4pPr>
            <a:lvl5pPr lvl="4" indent="0">
              <a:spcBef>
                <a:spcPts val="0"/>
              </a:spcBef>
              <a:buNone/>
              <a:defRPr sz="1013"/>
            </a:lvl5pPr>
            <a:lvl6pPr lvl="5" indent="0">
              <a:spcBef>
                <a:spcPts val="0"/>
              </a:spcBef>
              <a:buNone/>
              <a:defRPr sz="1013"/>
            </a:lvl6pPr>
            <a:lvl7pPr lvl="6" indent="0">
              <a:spcBef>
                <a:spcPts val="0"/>
              </a:spcBef>
              <a:buNone/>
              <a:defRPr sz="1013"/>
            </a:lvl7pPr>
            <a:lvl8pPr lvl="7" indent="0">
              <a:spcBef>
                <a:spcPts val="0"/>
              </a:spcBef>
              <a:buNone/>
              <a:defRPr sz="1013"/>
            </a:lvl8pPr>
            <a:lvl9pPr lvl="8" indent="0">
              <a:spcBef>
                <a:spcPts val="0"/>
              </a:spcBef>
              <a:buNone/>
              <a:defRPr sz="1013"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563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675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675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5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74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73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1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52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1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94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7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29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4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="" xmlns:a16="http://schemas.microsoft.com/office/drawing/2014/main" id="{8A2E2118-D8BF-439D-8238-BD8BF2BE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="" xmlns:a16="http://schemas.microsoft.com/office/drawing/2014/main" id="{9050525E-6C3A-4FEE-87CA-90982BA6C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="" xmlns:a16="http://schemas.microsoft.com/office/drawing/2014/main" id="{1C112860-FCA8-4944-92AE-7F1140AC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DC20-2B0B-4702-ABA8-E505FFC087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669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logo EQ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51" y="190112"/>
            <a:ext cx="1518383" cy="5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" y="104375"/>
            <a:ext cx="1412571" cy="7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75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logo EQ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51" y="190112"/>
            <a:ext cx="1518383" cy="5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" y="104375"/>
            <a:ext cx="1412571" cy="7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89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logo EQ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51" y="190112"/>
            <a:ext cx="1518383" cy="5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" y="104375"/>
            <a:ext cx="1412571" cy="7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66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logo EQ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51" y="190112"/>
            <a:ext cx="1518383" cy="5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" y="104375"/>
            <a:ext cx="1412571" cy="7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013"/>
            </a:lvl2pPr>
            <a:lvl3pPr lvl="2" indent="0">
              <a:spcBef>
                <a:spcPts val="0"/>
              </a:spcBef>
              <a:buNone/>
              <a:defRPr sz="1013"/>
            </a:lvl3pPr>
            <a:lvl4pPr lvl="3" indent="0">
              <a:spcBef>
                <a:spcPts val="0"/>
              </a:spcBef>
              <a:buNone/>
              <a:defRPr sz="1013"/>
            </a:lvl4pPr>
            <a:lvl5pPr lvl="4" indent="0">
              <a:spcBef>
                <a:spcPts val="0"/>
              </a:spcBef>
              <a:buNone/>
              <a:defRPr sz="1013"/>
            </a:lvl5pPr>
            <a:lvl6pPr lvl="5" indent="0">
              <a:spcBef>
                <a:spcPts val="0"/>
              </a:spcBef>
              <a:buNone/>
              <a:defRPr sz="1013"/>
            </a:lvl6pPr>
            <a:lvl7pPr lvl="6" indent="0">
              <a:spcBef>
                <a:spcPts val="0"/>
              </a:spcBef>
              <a:buNone/>
              <a:defRPr sz="1013"/>
            </a:lvl7pPr>
            <a:lvl8pPr lvl="7" indent="0">
              <a:spcBef>
                <a:spcPts val="0"/>
              </a:spcBef>
              <a:buNone/>
              <a:defRPr sz="1013"/>
            </a:lvl8pPr>
            <a:lvl9pPr lvl="8" indent="0">
              <a:spcBef>
                <a:spcPts val="0"/>
              </a:spcBef>
              <a:buNone/>
              <a:defRPr sz="1013"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563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ctr" rtl="0">
              <a:lnSpc>
                <a:spcPct val="90000"/>
              </a:lnSpc>
              <a:spcBef>
                <a:spcPts val="281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675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675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14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="" xmlns:a16="http://schemas.microsoft.com/office/drawing/2014/main" id="{8A2E2118-D8BF-439D-8238-BD8BF2BE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="" xmlns:a16="http://schemas.microsoft.com/office/drawing/2014/main" id="{9050525E-6C3A-4FEE-87CA-90982BA6C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="" xmlns:a16="http://schemas.microsoft.com/office/drawing/2014/main" id="{1C112860-FCA8-4944-92AE-7F1140AC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DC20-2B0B-4702-ABA8-E505FFC087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936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5D1E27-567F-4352-8654-3EE1223A327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072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1" y="6356351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1" y="6356351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459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logo EQ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51" y="190112"/>
            <a:ext cx="1518383" cy="5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" y="104375"/>
            <a:ext cx="1412571" cy="7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3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logo EQ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51" y="190112"/>
            <a:ext cx="1518383" cy="5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" y="104375"/>
            <a:ext cx="1412571" cy="7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0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0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2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2" y="1825625"/>
            <a:ext cx="78866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675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675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2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2" y="1825625"/>
            <a:ext cx="78866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spcBef>
                <a:spcPts val="0"/>
              </a:spcBef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675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675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6349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1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1" y="1825625"/>
            <a:ext cx="78866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1" y="6356351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1" y="6356351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5025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2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2" y="1825625"/>
            <a:ext cx="78866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6826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2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2" y="1825625"/>
            <a:ext cx="78866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2" y="6356353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it-IT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‹N›</a:t>
            </a:fld>
            <a:endParaRPr lang="it-IT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719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20/06/2019</a:t>
            </a:fld>
            <a:endParaRPr lang="it-IT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/>
              <a:t>‹N›</a:t>
            </a:fld>
            <a:endParaRPr lang="it-IT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008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guidance.e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https://www.learningbyleaving.it/" TargetMode="Externa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http://www.euroguidance.eu/" TargetMode="Externa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g"/><Relationship Id="rId7" Type="http://schemas.openxmlformats.org/officeDocument/2006/relationships/hyperlink" Target="https://anpal.gov.it/documents/20126/41259/Euroguidance+Magazine+2018.pdf/30c355aa-b05c-7179-24ae-c941880c183b?t=155776018359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npal.gov.it/documents/20126/41259/MInformo_2_2019.pdf/35e15842-37ab-b9b6-26d1-842fc95e38b0?t=1557760075795" TargetMode="External"/><Relationship Id="rId5" Type="http://schemas.openxmlformats.org/officeDocument/2006/relationships/hyperlink" Target="https://anpal.gov.it/documents/20126/41259/MInformo-1-2019.pdf/0725cf60-932c-131d-3f97-aa9719ff8a2c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hyperlink" Target="https://bit.ly/2GZgvbg" TargetMode="Externa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npal.gov.it/web/guest/europa/euroguidance-italia/rete-nazionale-di-diffusione" TargetMode="Externa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Euroguidance_Italia@anpal.gov.it" TargetMode="External"/><Relationship Id="rId13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hyperlink" Target="https://www.facebook.com/ANPALgov/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acebook.com/ANPALgov" TargetMode="External"/><Relationship Id="rId11" Type="http://schemas.openxmlformats.org/officeDocument/2006/relationships/hyperlink" Target="https://www.euroguidance.eu/" TargetMode="External"/><Relationship Id="rId5" Type="http://schemas.openxmlformats.org/officeDocument/2006/relationships/hyperlink" Target="https://anpal.gov.it/europa/euroguidance-italia" TargetMode="External"/><Relationship Id="rId10" Type="http://schemas.openxmlformats.org/officeDocument/2006/relationships/hyperlink" Target="https://www.facebook.com/Euroguidance/" TargetMode="External"/><Relationship Id="rId4" Type="http://schemas.openxmlformats.org/officeDocument/2006/relationships/image" Target="../media/image5.jp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0.wmf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wmf"/><Relationship Id="rId11" Type="http://schemas.openxmlformats.org/officeDocument/2006/relationships/image" Target="../media/image46.png"/><Relationship Id="rId5" Type="http://schemas.openxmlformats.org/officeDocument/2006/relationships/image" Target="../media/image48.emf"/><Relationship Id="rId10" Type="http://schemas.openxmlformats.org/officeDocument/2006/relationships/image" Target="../media/image53.png"/><Relationship Id="rId4" Type="http://schemas.openxmlformats.org/officeDocument/2006/relationships/oleObject" Target="../embeddings/Documento_di_Microsoft_Word_97_-_20031.doc"/><Relationship Id="rId9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0.wmf"/><Relationship Id="rId3" Type="http://schemas.openxmlformats.org/officeDocument/2006/relationships/image" Target="../media/image13.jpg"/><Relationship Id="rId7" Type="http://schemas.openxmlformats.org/officeDocument/2006/relationships/image" Target="../media/image46.png"/><Relationship Id="rId12" Type="http://schemas.openxmlformats.org/officeDocument/2006/relationships/image" Target="../media/image4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56.jpg"/><Relationship Id="rId5" Type="http://schemas.openxmlformats.org/officeDocument/2006/relationships/hyperlink" Target="https://europass.cedefop.europa.eu/it/documents/curriculum-vitae" TargetMode="External"/><Relationship Id="rId10" Type="http://schemas.openxmlformats.org/officeDocument/2006/relationships/hyperlink" Target="https://www.miur.gov.it/normativa/-/asset_publisher/l5McTyTJNEft/content/id/9725414" TargetMode="External"/><Relationship Id="rId4" Type="http://schemas.openxmlformats.org/officeDocument/2006/relationships/image" Target="../media/image45.jpeg"/><Relationship Id="rId9" Type="http://schemas.openxmlformats.org/officeDocument/2006/relationships/hyperlink" Target="http://www.istruzione.it/esame_di_stato/europass/SupplementoEuropass.ht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7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58.emf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15.jp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9.wmf"/><Relationship Id="rId12" Type="http://schemas.openxmlformats.org/officeDocument/2006/relationships/image" Target="../media/image52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11" Type="http://schemas.openxmlformats.org/officeDocument/2006/relationships/image" Target="../media/image50.wmf"/><Relationship Id="rId5" Type="http://schemas.openxmlformats.org/officeDocument/2006/relationships/image" Target="../media/image45.jpeg"/><Relationship Id="rId10" Type="http://schemas.openxmlformats.org/officeDocument/2006/relationships/image" Target="../media/image48.emf"/><Relationship Id="rId4" Type="http://schemas.openxmlformats.org/officeDocument/2006/relationships/image" Target="../media/image5.jpg"/><Relationship Id="rId9" Type="http://schemas.openxmlformats.org/officeDocument/2006/relationships/oleObject" Target="../embeddings/Documento_di_Microsoft_Word_97_-_20032.doc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jpg"/><Relationship Id="rId7" Type="http://schemas.openxmlformats.org/officeDocument/2006/relationships/hyperlink" Target="mailto:Info-Europass@anpal.gov.i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uropassMobilita_Italia@anpal.gov.it" TargetMode="External"/><Relationship Id="rId5" Type="http://schemas.openxmlformats.org/officeDocument/2006/relationships/image" Target="../media/image45.jpeg"/><Relationship Id="rId4" Type="http://schemas.openxmlformats.org/officeDocument/2006/relationships/hyperlink" Target="https://www.anpal.gov.it/web/guest/europa/europas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77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.jpg"/><Relationship Id="rId7" Type="http://schemas.openxmlformats.org/officeDocument/2006/relationships/hyperlink" Target="mailto:Eqf_Italia@anpal.gov.it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Europass_Italia@anpal.gov.it" TargetMode="External"/><Relationship Id="rId5" Type="http://schemas.openxmlformats.org/officeDocument/2006/relationships/hyperlink" Target="mailto:euroguidance_Italia@anpal.gov.it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hyperlink" Target="mailto:Monica.lippolis@anpal.gov.it" TargetMode="Externa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4275898"/>
            <a:ext cx="6858000" cy="1312101"/>
          </a:xfrm>
        </p:spPr>
        <p:txBody>
          <a:bodyPr/>
          <a:lstStyle/>
          <a:p>
            <a:pPr>
              <a:buClr>
                <a:srgbClr val="5B9BD5"/>
              </a:buClr>
            </a:pPr>
            <a:r>
              <a:rPr lang="it-IT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Gli </a:t>
            </a:r>
            <a:r>
              <a:rPr lang="it-IT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strumenti </a:t>
            </a:r>
            <a:r>
              <a:rPr lang="it-IT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europei per la mobilità transnazionale e per </a:t>
            </a:r>
            <a:r>
              <a:rPr lang="it-IT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la trasparenza </a:t>
            </a:r>
            <a:r>
              <a:rPr lang="it-IT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 comparabilità delle qualificazioni </a:t>
            </a:r>
          </a:p>
          <a:p>
            <a:pPr>
              <a:buClr>
                <a:srgbClr val="5B9BD5"/>
              </a:buClr>
            </a:pPr>
            <a:r>
              <a:rPr lang="it-IT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Milano, 21 giugno 2019</a:t>
            </a:r>
          </a:p>
          <a:p>
            <a:pPr>
              <a:buClr>
                <a:srgbClr val="5B9BD5"/>
              </a:buClr>
            </a:pPr>
            <a:endParaRPr lang="it-IT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r>
              <a:rPr lang="it-IT" b="1" i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Monica Lippolis - Centro </a:t>
            </a:r>
            <a:r>
              <a:rPr lang="it-IT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nazionale Euroguidance </a:t>
            </a:r>
            <a:r>
              <a:rPr lang="it-IT" b="1" i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ANPAL </a:t>
            </a:r>
          </a:p>
          <a:p>
            <a:endParaRPr lang="it-IT" b="1" i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6" y="396737"/>
            <a:ext cx="1995774" cy="573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68" y="335966"/>
            <a:ext cx="28289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111">
            <a:off x="2777301" y="1484193"/>
            <a:ext cx="3589398" cy="233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57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973603"/>
            <a:ext cx="8414072" cy="5338297"/>
          </a:xfrm>
        </p:spPr>
        <p:txBody>
          <a:bodyPr>
            <a:normAutofit fontScale="25000" lnSpcReduction="20000"/>
          </a:bodyPr>
          <a:lstStyle/>
          <a:p>
            <a:pPr algn="l"/>
            <a:endParaRPr lang="it-IT" dirty="0"/>
          </a:p>
          <a:p>
            <a:endParaRPr lang="it-IT" sz="9600" b="1" dirty="0" smtClean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Arial"/>
            </a:endParaRPr>
          </a:p>
          <a:p>
            <a:pPr marL="174625" lvl="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it-IT" altLang="it-IT" sz="128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Il portale europeo Euroguidance</a:t>
            </a:r>
          </a:p>
          <a:p>
            <a:endParaRPr lang="it-IT" sz="8000" b="1" i="1" dirty="0" smtClean="0">
              <a:solidFill>
                <a:srgbClr val="7DA955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  <a:hlinkClick r:id="rId3"/>
            </a:endParaRPr>
          </a:p>
          <a:p>
            <a:r>
              <a:rPr lang="it-IT" sz="11200" b="1" i="1" dirty="0" smtClean="0">
                <a:solidFill>
                  <a:srgbClr val="7DA95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  <a:hlinkClick r:id="rId3"/>
              </a:rPr>
              <a:t>www.euroguidance.eu</a:t>
            </a:r>
            <a:endParaRPr lang="it-IT" sz="11200" b="1" i="1" dirty="0">
              <a:solidFill>
                <a:srgbClr val="7DA955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endParaRPr lang="it-IT" sz="8000" b="1" dirty="0" smtClean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Arial"/>
            </a:endParaRPr>
          </a:p>
          <a:p>
            <a:endParaRPr lang="it-IT" sz="80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Arial"/>
            </a:endParaRPr>
          </a:p>
          <a:p>
            <a:pPr marL="263525" indent="-171450" algn="l">
              <a:lnSpc>
                <a:spcPct val="120000"/>
              </a:lnSpc>
              <a:buClr>
                <a:srgbClr val="1F4E79"/>
              </a:buClr>
              <a:buFont typeface="Arial" panose="020B0604020202020204" pitchFamily="34" charset="0"/>
              <a:buChar char="•"/>
            </a:pPr>
            <a:endParaRPr lang="it-IT" sz="6600" b="1" i="1" dirty="0" smtClean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263525" indent="-171450" algn="l">
              <a:lnSpc>
                <a:spcPct val="120000"/>
              </a:lnSpc>
              <a:buClr>
                <a:srgbClr val="1F4E79"/>
              </a:buClr>
              <a:buFont typeface="Arial" panose="020B0604020202020204" pitchFamily="34" charset="0"/>
              <a:buChar char="•"/>
            </a:pPr>
            <a:endParaRPr lang="it-IT" sz="6600" b="1" i="1" dirty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263525" indent="-171450" algn="l">
              <a:lnSpc>
                <a:spcPct val="120000"/>
              </a:lnSpc>
              <a:buClr>
                <a:srgbClr val="1F4E79"/>
              </a:buClr>
              <a:buFont typeface="Arial" panose="020B0604020202020204" pitchFamily="34" charset="0"/>
              <a:buChar char="•"/>
            </a:pPr>
            <a:endParaRPr lang="it-IT" sz="6600" b="1" i="1" dirty="0" smtClean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263525" indent="-171450" algn="l">
              <a:lnSpc>
                <a:spcPct val="120000"/>
              </a:lnSpc>
              <a:buClr>
                <a:srgbClr val="1F4E79"/>
              </a:buClr>
              <a:buFont typeface="Arial" panose="020B0604020202020204" pitchFamily="34" charset="0"/>
              <a:buChar char="•"/>
            </a:pPr>
            <a:endParaRPr lang="it-IT" sz="6600" b="1" i="1" dirty="0" smtClean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263525" indent="-171450" algn="l">
              <a:lnSpc>
                <a:spcPct val="120000"/>
              </a:lnSpc>
              <a:buClr>
                <a:srgbClr val="1F4E79"/>
              </a:buClr>
              <a:buFont typeface="Arial" panose="020B0604020202020204" pitchFamily="34" charset="0"/>
              <a:buChar char="•"/>
            </a:pPr>
            <a:endParaRPr lang="it-IT" sz="6600" b="1" i="1" dirty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263525" indent="-171450" algn="l">
              <a:lnSpc>
                <a:spcPct val="120000"/>
              </a:lnSpc>
              <a:buClr>
                <a:srgbClr val="1F4E79"/>
              </a:buClr>
              <a:buFont typeface="Arial" panose="020B0604020202020204" pitchFamily="34" charset="0"/>
              <a:buChar char="•"/>
            </a:pPr>
            <a:endParaRPr lang="it-IT" sz="6600" b="1" i="1" dirty="0" smtClean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92075">
              <a:lnSpc>
                <a:spcPct val="120000"/>
              </a:lnSpc>
              <a:buClr>
                <a:srgbClr val="1F4E79"/>
              </a:buClr>
            </a:pPr>
            <a:endParaRPr lang="it-IT" sz="9600" b="1" i="1" dirty="0" smtClean="0">
              <a:solidFill>
                <a:srgbClr val="7DA955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263525" indent="-171450" algn="l">
              <a:lnSpc>
                <a:spcPct val="120000"/>
              </a:lnSpc>
              <a:buClr>
                <a:srgbClr val="1F4E79"/>
              </a:buClr>
              <a:buFont typeface="Arial" panose="020B0604020202020204" pitchFamily="34" charset="0"/>
              <a:buChar char="•"/>
            </a:pPr>
            <a:endParaRPr lang="it-IT" sz="6600" b="1" i="1" dirty="0" smtClean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447675" indent="-184150" algn="l">
              <a:lnSpc>
                <a:spcPct val="120000"/>
              </a:lnSpc>
              <a:buClr>
                <a:srgbClr val="1F4E79"/>
              </a:buClr>
              <a:buFont typeface="Candara" panose="020E0502030303020204" pitchFamily="34" charset="0"/>
              <a:buChar char="‐"/>
            </a:pPr>
            <a:endParaRPr lang="it-IT" sz="6600" dirty="0" smtClean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l"/>
            <a:r>
              <a:rPr lang="it-IT" sz="6800" dirty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	</a:t>
            </a:r>
          </a:p>
        </p:txBody>
      </p:sp>
      <p:pic>
        <p:nvPicPr>
          <p:cNvPr id="5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79" y="332656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995774" cy="5737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44" y="3200401"/>
            <a:ext cx="7968089" cy="259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2 10"/>
          <p:cNvCxnSpPr/>
          <p:nvPr/>
        </p:nvCxnSpPr>
        <p:spPr>
          <a:xfrm>
            <a:off x="2301207" y="3565363"/>
            <a:ext cx="417345" cy="6067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stCxn id="3074" idx="1"/>
          </p:cNvCxnSpPr>
          <p:nvPr/>
        </p:nvCxnSpPr>
        <p:spPr>
          <a:xfrm>
            <a:off x="535844" y="4496010"/>
            <a:ext cx="397832" cy="5312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/>
          <p:nvPr/>
        </p:nvSpPr>
        <p:spPr>
          <a:xfrm>
            <a:off x="450930" y="4265385"/>
            <a:ext cx="1385529" cy="8726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13" name="Ovale 12"/>
          <p:cNvSpPr/>
          <p:nvPr/>
        </p:nvSpPr>
        <p:spPr>
          <a:xfrm>
            <a:off x="2431191" y="4265384"/>
            <a:ext cx="1758306" cy="7793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4983864" y="3600208"/>
            <a:ext cx="417345" cy="6067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4398169" y="4328707"/>
            <a:ext cx="1588734" cy="7003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2058" y="1926512"/>
            <a:ext cx="8409432" cy="4756130"/>
          </a:xfrm>
        </p:spPr>
        <p:txBody>
          <a:bodyPr>
            <a:normAutofit fontScale="70000" lnSpcReduction="20000"/>
          </a:bodyPr>
          <a:lstStyle/>
          <a:p>
            <a:pPr marL="361950" algn="l">
              <a:lnSpc>
                <a:spcPct val="120000"/>
              </a:lnSpc>
              <a:buClr>
                <a:srgbClr val="1F4E79"/>
              </a:buClr>
            </a:pPr>
            <a:endParaRPr lang="it-IT" sz="3300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361950" algn="l">
              <a:lnSpc>
                <a:spcPct val="120000"/>
              </a:lnSpc>
              <a:buClr>
                <a:srgbClr val="1F4E79"/>
              </a:buClr>
            </a:pPr>
            <a:r>
              <a:rPr lang="it-IT" sz="34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descrizione </a:t>
            </a:r>
            <a:r>
              <a:rPr lang="it-IT" sz="34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dei sistemi di orientamento dei paesi </a:t>
            </a:r>
            <a:endParaRPr lang="it-IT" sz="3400" b="1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361950" algn="l">
              <a:lnSpc>
                <a:spcPct val="120000"/>
              </a:lnSpc>
              <a:buClr>
                <a:srgbClr val="1F4E79"/>
              </a:buClr>
            </a:pPr>
            <a:r>
              <a:rPr lang="it-IT" sz="34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della </a:t>
            </a:r>
            <a:r>
              <a:rPr lang="it-IT" sz="34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Rete EG</a:t>
            </a:r>
          </a:p>
          <a:p>
            <a:pPr marL="361950" algn="l">
              <a:lnSpc>
                <a:spcPct val="120000"/>
              </a:lnSpc>
              <a:buClr>
                <a:srgbClr val="1F4E79"/>
              </a:buClr>
            </a:pPr>
            <a:endParaRPr lang="it-IT" sz="3300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361950" algn="l">
              <a:lnSpc>
                <a:spcPct val="120000"/>
              </a:lnSpc>
              <a:buClr>
                <a:srgbClr val="1F4E79"/>
              </a:buClr>
            </a:pPr>
            <a:r>
              <a:rPr lang="it-IT" sz="31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buone pratiche</a:t>
            </a:r>
          </a:p>
          <a:p>
            <a:pPr marL="361950" algn="l">
              <a:lnSpc>
                <a:spcPct val="120000"/>
              </a:lnSpc>
              <a:buClr>
                <a:srgbClr val="1F4E79"/>
              </a:buClr>
            </a:pPr>
            <a:endParaRPr lang="it-IT" sz="3300" dirty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361950" algn="l">
              <a:lnSpc>
                <a:spcPct val="120000"/>
              </a:lnSpc>
              <a:buClr>
                <a:srgbClr val="1F4E79"/>
              </a:buClr>
            </a:pPr>
            <a:r>
              <a:rPr lang="it-IT" sz="31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link a reti europee sull’orientamento permanente</a:t>
            </a:r>
          </a:p>
          <a:p>
            <a:pPr marL="447675" indent="-184150" algn="l">
              <a:lnSpc>
                <a:spcPct val="120000"/>
              </a:lnSpc>
              <a:buClr>
                <a:srgbClr val="1F4E79"/>
              </a:buClr>
              <a:buFont typeface="Candara" panose="020E0502030303020204" pitchFamily="34" charset="0"/>
              <a:buChar char="‐"/>
            </a:pPr>
            <a:endParaRPr lang="it-IT" sz="6600" dirty="0" smtClean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l"/>
            <a:r>
              <a:rPr lang="it-IT" sz="6800" dirty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	</a:t>
            </a:r>
          </a:p>
        </p:txBody>
      </p:sp>
      <p:pic>
        <p:nvPicPr>
          <p:cNvPr id="5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58" y="332656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995774" cy="57378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20897" y="3142033"/>
            <a:ext cx="4231750" cy="63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73" y="2487535"/>
            <a:ext cx="235924" cy="2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73" y="3905283"/>
            <a:ext cx="235924" cy="2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73" y="4777136"/>
            <a:ext cx="235924" cy="2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1259873" y="1341737"/>
            <a:ext cx="6283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Sistemi e pratiche di orientamento</a:t>
            </a:r>
          </a:p>
        </p:txBody>
      </p:sp>
    </p:spTree>
    <p:extLst>
      <p:ext uri="{BB962C8B-B14F-4D97-AF65-F5344CB8AC3E}">
        <p14:creationId xmlns:p14="http://schemas.microsoft.com/office/powerpoint/2010/main" val="201216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42059" y="2031468"/>
            <a:ext cx="7421881" cy="3811477"/>
          </a:xfrm>
        </p:spPr>
        <p:txBody>
          <a:bodyPr>
            <a:normAutofit fontScale="25000" lnSpcReduction="20000"/>
          </a:bodyPr>
          <a:lstStyle/>
          <a:p>
            <a:pPr marL="898525" indent="-539750" algn="l"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  <a:tabLst>
                <a:tab pos="715963" algn="l"/>
              </a:tabLst>
            </a:pPr>
            <a:r>
              <a:rPr lang="it-IT" sz="88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opportunità </a:t>
            </a:r>
            <a:r>
              <a:rPr lang="it-IT" sz="88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di formazione per </a:t>
            </a:r>
            <a:r>
              <a:rPr lang="it-IT" sz="88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orientatori</a:t>
            </a:r>
          </a:p>
          <a:p>
            <a:pPr marL="358775" algn="l">
              <a:lnSpc>
                <a:spcPct val="120000"/>
              </a:lnSpc>
              <a:buClr>
                <a:schemeClr val="accent6">
                  <a:lumMod val="75000"/>
                </a:schemeClr>
              </a:buClr>
              <a:tabLst>
                <a:tab pos="715963" algn="l"/>
              </a:tabLst>
            </a:pPr>
            <a:endParaRPr lang="it-IT" sz="8000" b="1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892175" indent="-533400" algn="l"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 startAt="2"/>
              <a:tabLst>
                <a:tab pos="715963" algn="l"/>
              </a:tabLst>
            </a:pPr>
            <a:r>
              <a:rPr lang="it-IT" sz="88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informazioni </a:t>
            </a:r>
            <a:r>
              <a:rPr lang="it-IT" sz="88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sui sistemi nazionali di istruzione  </a:t>
            </a:r>
            <a:r>
              <a:rPr lang="it-IT" sz="88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          e </a:t>
            </a:r>
            <a:r>
              <a:rPr lang="it-IT" sz="88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formazione </a:t>
            </a:r>
            <a:r>
              <a:rPr lang="it-IT" sz="88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e </a:t>
            </a:r>
            <a:r>
              <a:rPr lang="it-IT" sz="88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indicazioni pratiche per soggiorni </a:t>
            </a:r>
            <a:r>
              <a:rPr lang="it-IT" sz="88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all’estero</a:t>
            </a:r>
          </a:p>
          <a:p>
            <a:pPr marL="892175" indent="-533400" algn="l"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 startAt="2"/>
              <a:tabLst>
                <a:tab pos="715963" algn="l"/>
              </a:tabLst>
            </a:pPr>
            <a:endParaRPr lang="it-IT" sz="8000" b="1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898525" indent="-539750" algn="l"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 startAt="2"/>
              <a:tabLst>
                <a:tab pos="715963" algn="l"/>
              </a:tabLst>
            </a:pPr>
            <a:r>
              <a:rPr lang="it-IT" sz="88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quadro delle reti </a:t>
            </a:r>
            <a:r>
              <a:rPr lang="it-IT" sz="88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e strumenti Ue per la </a:t>
            </a:r>
            <a:r>
              <a:rPr lang="it-IT" sz="88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mobilità          e </a:t>
            </a:r>
            <a:r>
              <a:rPr lang="it-IT" sz="8800" b="1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la </a:t>
            </a:r>
            <a:r>
              <a:rPr lang="it-IT" sz="88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trasparenza </a:t>
            </a:r>
            <a:endParaRPr lang="it-IT" sz="6600" dirty="0" smtClean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l"/>
            <a:r>
              <a:rPr lang="it-IT" sz="6800" dirty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	</a:t>
            </a:r>
          </a:p>
        </p:txBody>
      </p:sp>
      <p:pic>
        <p:nvPicPr>
          <p:cNvPr id="5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87" y="392943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995774" cy="57378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33898" y="3072287"/>
            <a:ext cx="4459133" cy="56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809095" y="1276163"/>
            <a:ext cx="4365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Mobilità internazionale 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0463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1125240"/>
            <a:ext cx="8424232" cy="743163"/>
          </a:xfrm>
        </p:spPr>
        <p:txBody>
          <a:bodyPr>
            <a:normAutofit lnSpcReduction="10000"/>
          </a:bodyPr>
          <a:lstStyle/>
          <a:p>
            <a:pPr algn="l"/>
            <a:endParaRPr lang="it-IT" dirty="0"/>
          </a:p>
          <a:p>
            <a:pPr algn="l"/>
            <a:r>
              <a:rPr lang="it-IT" dirty="0" smtClean="0"/>
              <a:t>	</a:t>
            </a:r>
            <a:endParaRPr lang="it-IT" dirty="0"/>
          </a:p>
        </p:txBody>
      </p:sp>
      <p:pic>
        <p:nvPicPr>
          <p:cNvPr id="5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58" y="332656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995774" cy="5737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22" y="2200782"/>
            <a:ext cx="3352794" cy="328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380842" y="1175260"/>
            <a:ext cx="5984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 Opportunità di formazione per orientatori</a:t>
            </a:r>
            <a:endParaRPr lang="it-IT" sz="24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87" y="3844796"/>
            <a:ext cx="3397486" cy="208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16" y="2215725"/>
            <a:ext cx="4376726" cy="159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 rot="16200000">
            <a:off x="-1572028" y="3070817"/>
            <a:ext cx="4498999" cy="707886"/>
          </a:xfrm>
          <a:prstGeom prst="rect">
            <a:avLst/>
          </a:prstGeom>
          <a:solidFill>
            <a:srgbClr val="36330C">
              <a:alpha val="73000"/>
            </a:srgbClr>
          </a:solidFill>
        </p:spPr>
        <p:txBody>
          <a:bodyPr wrap="square" rtlCol="0">
            <a:spAutoFit/>
          </a:bodyPr>
          <a:lstStyle/>
          <a:p>
            <a:endParaRPr lang="it-IT" sz="1100" b="1" dirty="0" smtClean="0">
              <a:solidFill>
                <a:srgbClr val="FFFFFF"/>
              </a:solidFill>
            </a:endParaRPr>
          </a:p>
          <a:p>
            <a:pPr algn="ctr"/>
            <a:r>
              <a:rPr lang="it-IT" sz="1800" dirty="0" smtClean="0">
                <a:solidFill>
                  <a:srgbClr val="FFFFFF"/>
                </a:solidFill>
                <a:latin typeface="Antique Olive" pitchFamily="34" charset="0"/>
              </a:rPr>
              <a:t>TRAINING OPPORTUNITIES</a:t>
            </a:r>
          </a:p>
          <a:p>
            <a:endParaRPr lang="it-IT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1381124"/>
            <a:ext cx="8424232" cy="568519"/>
          </a:xfrm>
        </p:spPr>
        <p:txBody>
          <a:bodyPr>
            <a:normAutofit fontScale="70000" lnSpcReduction="20000"/>
          </a:bodyPr>
          <a:lstStyle/>
          <a:p>
            <a:pPr algn="l"/>
            <a:endParaRPr lang="it-IT" dirty="0"/>
          </a:p>
          <a:p>
            <a:pPr algn="l"/>
            <a:r>
              <a:rPr lang="it-IT" dirty="0" smtClean="0"/>
              <a:t>	</a:t>
            </a:r>
            <a:endParaRPr lang="it-IT" dirty="0"/>
          </a:p>
        </p:txBody>
      </p:sp>
      <p:pic>
        <p:nvPicPr>
          <p:cNvPr id="5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01" y="332656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995774" cy="57378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408660" y="506269"/>
            <a:ext cx="5349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</a:t>
            </a:r>
            <a:r>
              <a:rPr lang="it-IT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Informazioni per soggiorni all’estero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70076" y="3299610"/>
            <a:ext cx="4684185" cy="51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25" y="1123950"/>
            <a:ext cx="6680376" cy="526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4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1125240"/>
            <a:ext cx="8424232" cy="3446760"/>
          </a:xfrm>
        </p:spPr>
        <p:txBody>
          <a:bodyPr>
            <a:normAutofit/>
          </a:bodyPr>
          <a:lstStyle/>
          <a:p>
            <a:pPr algn="l"/>
            <a:endParaRPr lang="it-IT" dirty="0"/>
          </a:p>
          <a:p>
            <a:pPr algn="l"/>
            <a:r>
              <a:rPr lang="it-IT" dirty="0" smtClean="0"/>
              <a:t>	</a:t>
            </a:r>
            <a:endParaRPr lang="it-IT" dirty="0"/>
          </a:p>
        </p:txBody>
      </p:sp>
      <p:pic>
        <p:nvPicPr>
          <p:cNvPr id="5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487" y="332656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995774" cy="57378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171694" y="1371947"/>
            <a:ext cx="685087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Altre risorse del portale europeo</a:t>
            </a:r>
            <a:endParaRPr lang="it-IT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2400" b="1" dirty="0" smtClean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r>
              <a:rPr lang="it-IT" sz="24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Pubblicazioni</a:t>
            </a:r>
          </a:p>
          <a:p>
            <a:r>
              <a:rPr lang="it-IT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 </a:t>
            </a:r>
            <a:endParaRPr lang="it-IT" sz="2400" b="1" dirty="0" smtClean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2400" b="1" dirty="0" smtClean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2400" b="1" dirty="0" smtClean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2000" b="1" dirty="0" smtClean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11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  <a:p>
            <a:endParaRPr lang="it-IT" sz="24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73397" y="3432278"/>
            <a:ext cx="4641009" cy="50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596" y="2055607"/>
            <a:ext cx="2768747" cy="366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57" y="1500788"/>
            <a:ext cx="2339783" cy="319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14" y="3553047"/>
            <a:ext cx="1980585" cy="263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94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1125240"/>
            <a:ext cx="8424232" cy="3446760"/>
          </a:xfrm>
        </p:spPr>
        <p:txBody>
          <a:bodyPr>
            <a:normAutofit/>
          </a:bodyPr>
          <a:lstStyle/>
          <a:p>
            <a:pPr algn="l"/>
            <a:endParaRPr lang="it-IT" dirty="0"/>
          </a:p>
          <a:p>
            <a:pPr algn="l"/>
            <a:r>
              <a:rPr lang="it-IT" dirty="0" smtClean="0"/>
              <a:t>	</a:t>
            </a:r>
            <a:endParaRPr lang="it-IT" dirty="0"/>
          </a:p>
        </p:txBody>
      </p:sp>
      <p:pic>
        <p:nvPicPr>
          <p:cNvPr id="5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487" y="332656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995774" cy="57378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99" y="1571553"/>
            <a:ext cx="5014321" cy="46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98362" y="3331177"/>
            <a:ext cx="5100452" cy="56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71694" y="1063230"/>
            <a:ext cx="747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3. </a:t>
            </a:r>
            <a:r>
              <a:rPr lang="it-IT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Reti e strumenti Ue per </a:t>
            </a:r>
            <a:r>
              <a:rPr lang="it-IT" sz="24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la </a:t>
            </a:r>
            <a:r>
              <a:rPr lang="it-IT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mobilità e la trasparenza</a:t>
            </a:r>
          </a:p>
        </p:txBody>
      </p:sp>
    </p:spTree>
    <p:extLst>
      <p:ext uri="{BB962C8B-B14F-4D97-AF65-F5344CB8AC3E}">
        <p14:creationId xmlns:p14="http://schemas.microsoft.com/office/powerpoint/2010/main" val="29918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6" y="396737"/>
            <a:ext cx="1995774" cy="573785"/>
          </a:xfrm>
          <a:prstGeom prst="rect">
            <a:avLst/>
          </a:prstGeom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37" y="396737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207209" y="2097329"/>
            <a:ext cx="8000766" cy="31318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44500" indent="-261938">
              <a:lnSpc>
                <a:spcPct val="120000"/>
              </a:lnSpc>
              <a:buClr>
                <a:srgbClr val="000000"/>
              </a:buClr>
              <a:buSzPct val="89000"/>
              <a:buFont typeface="Arial" panose="020B0604020202020204" pitchFamily="34" charset="0"/>
              <a:buChar char="•"/>
            </a:pPr>
            <a:endParaRPr lang="it-IT" sz="10800" dirty="0" smtClean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Arial"/>
              <a:ea typeface="+mj-ea"/>
            </a:endParaRPr>
          </a:p>
          <a:p>
            <a:pPr marL="444500" indent="-261938">
              <a:lnSpc>
                <a:spcPct val="120000"/>
              </a:lnSpc>
              <a:buClr>
                <a:srgbClr val="000000"/>
              </a:buClr>
              <a:buSzPct val="89000"/>
              <a:buFont typeface="Arial" panose="020B0604020202020204" pitchFamily="34" charset="0"/>
              <a:buChar char="•"/>
            </a:pPr>
            <a:endParaRPr lang="it-IT" sz="11200" dirty="0" smtClean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Arial"/>
              <a:ea typeface="+mj-ea"/>
            </a:endParaRPr>
          </a:p>
          <a:p>
            <a:pPr>
              <a:buClr>
                <a:srgbClr val="000000"/>
              </a:buClr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Sottotitolo 4"/>
          <p:cNvSpPr>
            <a:spLocks noGrp="1"/>
          </p:cNvSpPr>
          <p:nvPr>
            <p:ph type="subTitle" idx="1"/>
          </p:nvPr>
        </p:nvSpPr>
        <p:spPr>
          <a:xfrm>
            <a:off x="549294" y="1964747"/>
            <a:ext cx="8134934" cy="3239098"/>
          </a:xfrm>
        </p:spPr>
        <p:txBody>
          <a:bodyPr/>
          <a:lstStyle/>
          <a:p>
            <a:endParaRPr lang="it-IT" sz="9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358775" lvl="2" algn="l"/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seminari </a:t>
            </a:r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informativi su programmi e strumenti Ue</a:t>
            </a:r>
            <a:endParaRPr lang="it-IT" sz="2800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358775" lvl="2" algn="l"/>
            <a:endParaRPr lang="it-IT" sz="1000" kern="1200" dirty="0" smtClean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358775" lvl="2" algn="l"/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</a:t>
            </a:r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artecipazione alle principali </a:t>
            </a:r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fiere di settore</a:t>
            </a:r>
          </a:p>
          <a:p>
            <a:pPr marL="358775" lvl="2" algn="l"/>
            <a:endParaRPr lang="it-IT" sz="1000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358775" lvl="2" algn="l"/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seminari </a:t>
            </a:r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per </a:t>
            </a:r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Camere di </a:t>
            </a:r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Commercio</a:t>
            </a:r>
            <a:endParaRPr lang="it-IT" sz="2800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358775" lvl="2" algn="l"/>
            <a:endParaRPr lang="it-IT" sz="1000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358775" lvl="2" algn="l"/>
            <a:r>
              <a:rPr lang="it-IT" sz="2800" kern="1200" dirty="0" err="1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webinar</a:t>
            </a:r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su richiesta</a:t>
            </a:r>
          </a:p>
          <a:p>
            <a:pPr marL="0" lvl="2" algn="l"/>
            <a:endParaRPr lang="it-IT" sz="1000" kern="1200" dirty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263525" lvl="2" indent="-263525" algn="l">
              <a:buFont typeface="Arial" panose="020B0604020202020204" pitchFamily="34" charset="0"/>
              <a:buChar char="•"/>
            </a:pPr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Conferenza europea </a:t>
            </a: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hlinkClick r:id="rId5"/>
              </a:rPr>
              <a:t>Learning by </a:t>
            </a:r>
            <a:r>
              <a:rPr lang="it-IT" sz="2800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hlinkClick r:id="rId5"/>
              </a:rPr>
              <a:t>Leaving</a:t>
            </a:r>
            <a:endParaRPr lang="it-IT" sz="24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63525" lvl="2" indent="-263525" algn="l">
              <a:buFont typeface="Arial" panose="020B0604020202020204" pitchFamily="34" charset="0"/>
              <a:buChar char="•"/>
            </a:pPr>
            <a:endParaRPr lang="it-IT" sz="24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63525" indent="-263525">
              <a:lnSpc>
                <a:spcPct val="120000"/>
              </a:lnSpc>
              <a:spcBef>
                <a:spcPct val="0"/>
              </a:spcBef>
              <a:defRPr/>
            </a:pPr>
            <a:endParaRPr lang="it-IT" sz="28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ctrTitle"/>
          </p:nvPr>
        </p:nvSpPr>
        <p:spPr>
          <a:xfrm>
            <a:off x="806866" y="1279957"/>
            <a:ext cx="5793888" cy="778354"/>
          </a:xfrm>
        </p:spPr>
        <p:txBody>
          <a:bodyPr>
            <a:noAutofit/>
          </a:bodyPr>
          <a:lstStyle/>
          <a:p>
            <a:pPr marL="27432" algn="l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it-IT" sz="36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Eventi in Italia</a:t>
            </a:r>
            <a:endParaRPr lang="it-IT" sz="2800" b="1" dirty="0">
              <a:solidFill>
                <a:srgbClr val="82C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2" y="2241555"/>
            <a:ext cx="28950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1" y="2854779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4" y="3491827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1" y="4100346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5" y="4734593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556">
            <a:off x="7126685" y="3831594"/>
            <a:ext cx="1706981" cy="164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6886440" y="3599597"/>
            <a:ext cx="1626189" cy="567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6886440" y="4145035"/>
            <a:ext cx="561364" cy="1577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7447804" y="5155144"/>
            <a:ext cx="1615594" cy="548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H="1" flipV="1">
            <a:off x="8494637" y="3599597"/>
            <a:ext cx="568761" cy="15555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1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6" y="396737"/>
            <a:ext cx="1995774" cy="573785"/>
          </a:xfrm>
          <a:prstGeom prst="rect">
            <a:avLst/>
          </a:prstGeom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90" y="396884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78590" y="1382146"/>
            <a:ext cx="579928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">
              <a:lnSpc>
                <a:spcPct val="90000"/>
              </a:lnSpc>
              <a:spcBef>
                <a:spcPts val="1000"/>
              </a:spcBef>
              <a:buClr>
                <a:srgbClr val="5B9BD5"/>
              </a:buClr>
              <a:buSzPct val="80000"/>
              <a:defRPr/>
            </a:pPr>
            <a:r>
              <a:rPr lang="it-IT" sz="36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Calibri"/>
              </a:rPr>
              <a:t>Attività EG Italia</a:t>
            </a:r>
            <a:endParaRPr lang="it-IT" sz="36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72760" y="2139156"/>
            <a:ext cx="79155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/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networking </a:t>
            </a:r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europeo </a:t>
            </a:r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 e </a:t>
            </a:r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partecipazione </a:t>
            </a:r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                                al </a:t>
            </a:r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gruppo «</a:t>
            </a:r>
            <a:r>
              <a:rPr lang="it-IT" sz="2800" kern="1200" dirty="0" err="1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Mobility</a:t>
            </a:r>
            <a:r>
              <a:rPr lang="it-IT" sz="25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»</a:t>
            </a:r>
          </a:p>
          <a:p>
            <a:pPr marL="538163" lvl="2"/>
            <a:endParaRPr lang="it-IT" sz="2600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marL="538163" lvl="2"/>
            <a:r>
              <a:rPr lang="it-IT" sz="27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c</a:t>
            </a:r>
            <a:r>
              <a:rPr lang="it-IT" sz="27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ontributi al portale </a:t>
            </a:r>
            <a:r>
              <a:rPr lang="it-IT" sz="27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europeo </a:t>
            </a:r>
            <a:r>
              <a:rPr lang="it-IT" sz="2400" b="1" i="1" dirty="0" smtClean="0">
                <a:solidFill>
                  <a:srgbClr val="7DA95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hlinkClick r:id="rId5"/>
              </a:rPr>
              <a:t>www.euroguidance.eu</a:t>
            </a:r>
            <a:r>
              <a:rPr lang="it-IT" sz="2400" b="1" i="1" dirty="0" smtClean="0">
                <a:solidFill>
                  <a:srgbClr val="7DA95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 </a:t>
            </a:r>
            <a:r>
              <a:rPr lang="it-IT" sz="27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e a</a:t>
            </a:r>
            <a:r>
              <a:rPr lang="it-IT" sz="2400" b="1" i="1" dirty="0">
                <a:solidFill>
                  <a:srgbClr val="7DA95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it-IT" sz="2400" b="1" i="1" dirty="0" err="1" smtClean="0">
                <a:solidFill>
                  <a:srgbClr val="7DA95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Highlights</a:t>
            </a:r>
            <a:r>
              <a:rPr lang="it-IT" sz="2400" b="1" i="1" dirty="0" smtClean="0">
                <a:solidFill>
                  <a:srgbClr val="7DA95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it-IT" sz="27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e</a:t>
            </a:r>
            <a:r>
              <a:rPr lang="it-IT" sz="2400" b="1" i="1" dirty="0" smtClean="0">
                <a:solidFill>
                  <a:srgbClr val="7DA95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it-IT" sz="2400" b="1" i="1" dirty="0" err="1" smtClean="0">
                <a:solidFill>
                  <a:srgbClr val="7DA955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Insight</a:t>
            </a:r>
            <a:endParaRPr lang="it-IT" sz="2400" b="1" i="1" dirty="0" smtClean="0">
              <a:solidFill>
                <a:srgbClr val="7DA955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538163" lvl="2"/>
            <a:endParaRPr lang="it-IT" sz="2400" b="1" i="1" dirty="0" smtClean="0">
              <a:solidFill>
                <a:srgbClr val="7DA955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538163" lvl="2"/>
            <a:r>
              <a:rPr lang="it-IT" sz="27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collaborazione </a:t>
            </a:r>
            <a:r>
              <a:rPr lang="it-IT" sz="27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con reti e programmi per la mobilità </a:t>
            </a:r>
            <a:r>
              <a:rPr lang="it-IT" sz="20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(EURES, </a:t>
            </a:r>
            <a:r>
              <a:rPr lang="it-IT" sz="2000" kern="1200" dirty="0" err="1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Refernet</a:t>
            </a:r>
            <a:r>
              <a:rPr lang="it-IT" sz="20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, EQAVET, Erasmus+, ecc.) </a:t>
            </a:r>
          </a:p>
          <a:p>
            <a:pPr marL="538163" lvl="2"/>
            <a:endParaRPr lang="it-IT" sz="2400" dirty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" panose="020B0502020104020203" pitchFamily="34" charset="0"/>
              <a:ea typeface="+mj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0" y="3495103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8" y="2239164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2" y="4647224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86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6" y="396737"/>
            <a:ext cx="1995774" cy="573785"/>
          </a:xfrm>
          <a:prstGeom prst="rect">
            <a:avLst/>
          </a:prstGeom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934" y="420122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16705" y="1292309"/>
            <a:ext cx="3575338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">
              <a:lnSpc>
                <a:spcPct val="90000"/>
              </a:lnSpc>
              <a:spcBef>
                <a:spcPts val="1000"/>
              </a:spcBef>
              <a:buClr>
                <a:srgbClr val="5B9BD5"/>
              </a:buClr>
              <a:buSzPct val="80000"/>
              <a:defRPr/>
            </a:pPr>
            <a:r>
              <a:rPr lang="it-IT" sz="36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</a:rPr>
              <a:t>Prodotti EG Italia</a:t>
            </a:r>
            <a:endParaRPr lang="it-IT" sz="36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58260" y="1763986"/>
            <a:ext cx="402323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800" kern="1200" dirty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marL="177800"/>
            <a:r>
              <a:rPr lang="it-IT" sz="25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newsletter «</a:t>
            </a:r>
            <a:r>
              <a:rPr lang="it-IT" sz="2500" kern="1200" dirty="0" err="1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MInformo</a:t>
            </a:r>
            <a:r>
              <a:rPr lang="it-IT" sz="25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000" kern="1200" dirty="0" smtClean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marL="649288" indent="-285750">
              <a:buFont typeface="Wingdings" panose="05000000000000000000" pitchFamily="2" charset="2"/>
              <a:buChar char="§"/>
            </a:pPr>
            <a:r>
              <a:rPr lang="it-IT" sz="2000" kern="1200" dirty="0" err="1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5"/>
              </a:rPr>
              <a:t>Minformo</a:t>
            </a:r>
            <a:r>
              <a:rPr lang="it-IT" sz="2000" kern="1200" dirty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5"/>
              </a:rPr>
              <a:t> 1/2019 </a:t>
            </a:r>
            <a:endParaRPr lang="it-IT" sz="2000" kern="1200" dirty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marL="649288" indent="-285750">
              <a:buFont typeface="Wingdings" panose="05000000000000000000" pitchFamily="2" charset="2"/>
              <a:buChar char="§"/>
            </a:pPr>
            <a:endParaRPr lang="it-IT" sz="1000" kern="1200" dirty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marL="649288" indent="-285750">
              <a:buFont typeface="Wingdings" panose="05000000000000000000" pitchFamily="2" charset="2"/>
              <a:buChar char="§"/>
            </a:pPr>
            <a:r>
              <a:rPr lang="it-IT" sz="2000" kern="1200" dirty="0" err="1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6"/>
              </a:rPr>
              <a:t>Minformo</a:t>
            </a:r>
            <a:r>
              <a:rPr lang="it-IT" sz="2000" kern="1200" dirty="0">
                <a:solidFill>
                  <a:srgbClr val="1F4E7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6"/>
              </a:rPr>
              <a:t> 2/2019</a:t>
            </a:r>
            <a:endParaRPr lang="it-IT" sz="2000" kern="1200" dirty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marL="649288" indent="-285750">
              <a:buFont typeface="Wingdings" panose="05000000000000000000" pitchFamily="2" charset="2"/>
              <a:buChar char="§"/>
            </a:pPr>
            <a:endParaRPr lang="it-IT" sz="1000" kern="1200" dirty="0"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marL="649288" indent="-285750">
              <a:buFont typeface="Wingdings" panose="05000000000000000000" pitchFamily="2" charset="2"/>
              <a:buChar char="§"/>
            </a:pPr>
            <a:r>
              <a:rPr lang="it-IT" sz="2000" b="1" i="1" kern="1200" dirty="0" err="1">
                <a:solidFill>
                  <a:srgbClr val="0094C8"/>
                </a:solidFill>
                <a:latin typeface="Candara" panose="020E0502030303020204" pitchFamily="34" charset="0"/>
                <a:ea typeface="+mj-ea"/>
              </a:rPr>
              <a:t>Minformo</a:t>
            </a:r>
            <a:r>
              <a:rPr lang="it-IT" sz="2000" b="1" i="1" kern="1200" dirty="0">
                <a:solidFill>
                  <a:srgbClr val="0094C8"/>
                </a:solidFill>
                <a:latin typeface="Candara" panose="020E0502030303020204" pitchFamily="34" charset="0"/>
                <a:ea typeface="+mj-ea"/>
              </a:rPr>
              <a:t> </a:t>
            </a:r>
            <a:r>
              <a:rPr lang="it-IT" sz="2000" b="1" i="1" kern="1200" dirty="0" smtClean="0">
                <a:solidFill>
                  <a:srgbClr val="0094C8"/>
                </a:solidFill>
                <a:latin typeface="Candara" panose="020E0502030303020204" pitchFamily="34" charset="0"/>
                <a:ea typeface="+mj-ea"/>
              </a:rPr>
              <a:t>3/2019</a:t>
            </a:r>
            <a:endParaRPr lang="it-IT" sz="2000" b="1" i="1" kern="1200" dirty="0">
              <a:solidFill>
                <a:srgbClr val="0094C8"/>
              </a:solidFill>
              <a:latin typeface="Candara" panose="020E0502030303020204" pitchFamily="34" charset="0"/>
              <a:ea typeface="+mj-ea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endParaRPr lang="it-IT" sz="2000" dirty="0" smtClean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marL="177800"/>
            <a:r>
              <a:rPr lang="it-IT" sz="2500" kern="1200" dirty="0" err="1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7"/>
              </a:rPr>
              <a:t>Euroguidance</a:t>
            </a:r>
            <a:r>
              <a:rPr lang="it-IT" sz="25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7"/>
              </a:rPr>
              <a:t> </a:t>
            </a:r>
            <a:r>
              <a:rPr lang="it-IT" sz="25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7"/>
              </a:rPr>
              <a:t>Magazine </a:t>
            </a:r>
            <a:endParaRPr lang="it-IT" sz="700" kern="1200" dirty="0">
              <a:solidFill>
                <a:srgbClr val="1F4E79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" panose="020B0502020104020203" pitchFamily="34" charset="0"/>
              <a:ea typeface="+mj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4" y="2152658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5" y="4787004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64" y="2633659"/>
            <a:ext cx="4808776" cy="131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67" y="4863895"/>
            <a:ext cx="4657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8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/>
          <p:cNvSpPr txBox="1">
            <a:spLocks/>
          </p:cNvSpPr>
          <p:nvPr/>
        </p:nvSpPr>
        <p:spPr>
          <a:xfrm>
            <a:off x="123904" y="1469857"/>
            <a:ext cx="8312727" cy="167845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marR="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4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143000" marR="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00200" marR="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057400" marR="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marL="2514600" marR="0" lvl="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marL="2971800" marR="0" lvl="6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marL="3429000" marR="0" lvl="7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marL="3886200" marR="0" lvl="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sz="9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sym typeface="Arial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53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S</a:t>
            </a:r>
            <a:r>
              <a:rPr lang="it-IT" altLang="it-IT" sz="53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ostenere </a:t>
            </a:r>
            <a:r>
              <a:rPr lang="it-IT" altLang="it-IT" sz="53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la mobilità </a:t>
            </a:r>
            <a:r>
              <a:rPr lang="it-IT" altLang="it-IT" sz="53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a fini formativi e </a:t>
            </a:r>
            <a:r>
              <a:rPr lang="it-IT" altLang="it-IT" sz="53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professionali</a:t>
            </a:r>
            <a:endParaRPr lang="it-IT" altLang="it-IT" sz="5300" b="1" dirty="0" smtClean="0">
              <a:solidFill>
                <a:srgbClr val="5B9BD5">
                  <a:lumMod val="75000"/>
                </a:srgbClr>
              </a:solidFill>
              <a:latin typeface="Candara" panose="020E0502030303020204" pitchFamily="34" charset="0"/>
              <a:sym typeface="Arial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53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a</a:t>
            </a:r>
            <a:r>
              <a:rPr lang="it-IT" altLang="it-IT" sz="53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ttraverso la </a:t>
            </a:r>
            <a:r>
              <a:rPr lang="it-IT" altLang="it-IT" sz="53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reciproca comprensione e leggibilità di: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sz="3000" dirty="0" smtClean="0">
              <a:solidFill>
                <a:srgbClr val="5B9BD5">
                  <a:lumMod val="50000"/>
                </a:srgbClr>
              </a:solidFill>
              <a:latin typeface="Gill Sans MT" panose="020B0502020104020203" pitchFamily="34" charset="0"/>
              <a:sym typeface="Arial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54" y="4791570"/>
            <a:ext cx="269700" cy="2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08508" y="577964"/>
            <a:ext cx="1906291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it-IT" altLang="it-IT" sz="3600" b="1" kern="1200" dirty="0" smtClean="0">
                <a:solidFill>
                  <a:srgbClr val="E65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Calibri"/>
              </a:rPr>
              <a:t>Obiettivi</a:t>
            </a:r>
            <a:endParaRPr lang="it-IT" altLang="it-IT" sz="3600" b="1" kern="1200" dirty="0">
              <a:solidFill>
                <a:srgbClr val="E65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78" y="3330352"/>
            <a:ext cx="269700" cy="2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02927" y="3158689"/>
            <a:ext cx="62536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it-IT" altLang="it-IT" sz="27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sistemi </a:t>
            </a:r>
            <a:r>
              <a:rPr lang="it-IT" altLang="it-IT" sz="27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educativi, formativi e del lavoro  </a:t>
            </a:r>
          </a:p>
          <a:p>
            <a:pPr lvl="1" algn="ctr">
              <a:lnSpc>
                <a:spcPct val="120000"/>
              </a:lnSpc>
              <a:spcBef>
                <a:spcPct val="0"/>
              </a:spcBef>
              <a:defRPr/>
            </a:pPr>
            <a:endParaRPr lang="it-IT" altLang="it-IT" sz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1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it-IT" altLang="it-IT" sz="27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servizi di orientamento </a:t>
            </a:r>
            <a:endParaRPr lang="it-IT" altLang="it-IT" sz="2700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lvl="1" algn="ctr">
              <a:lnSpc>
                <a:spcPct val="120000"/>
              </a:lnSpc>
              <a:spcBef>
                <a:spcPct val="0"/>
              </a:spcBef>
              <a:defRPr/>
            </a:pPr>
            <a:endParaRPr lang="it-IT" altLang="it-IT" sz="1200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lvl="1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it-IT" altLang="it-IT" sz="27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qualifiche, </a:t>
            </a:r>
            <a:r>
              <a:rPr lang="it-IT" altLang="it-IT" sz="27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titoli di studio e competenze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408" y="4081052"/>
            <a:ext cx="269700" cy="2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9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1" y="352044"/>
            <a:ext cx="1995774" cy="573785"/>
          </a:xfrm>
          <a:prstGeom prst="rect">
            <a:avLst/>
          </a:prstGeom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90" y="396737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13988" y="963216"/>
            <a:ext cx="30989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</a:rPr>
              <a:t>La Rete Nazionale </a:t>
            </a:r>
          </a:p>
          <a:p>
            <a:r>
              <a:rPr lang="it-IT" sz="28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</a:rPr>
              <a:t>di diffusione </a:t>
            </a:r>
            <a:endParaRPr lang="it-IT" sz="28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9210" y="1954710"/>
            <a:ext cx="3208482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90 </a:t>
            </a:r>
            <a:r>
              <a:rPr lang="it-IT" sz="2400" b="1" kern="1200" dirty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Centri locali </a:t>
            </a:r>
            <a:endParaRPr lang="it-IT" sz="2400" b="1" kern="1200" dirty="0" smtClean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r>
              <a:rPr lang="it-IT" sz="24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settori </a:t>
            </a:r>
          </a:p>
          <a:p>
            <a:endParaRPr lang="it-IT" sz="2200" b="1" kern="1200" dirty="0" smtClean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formazione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orientamento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mobilità</a:t>
            </a:r>
          </a:p>
          <a:p>
            <a:pPr algn="just"/>
            <a:endParaRPr lang="it-IT" sz="900" kern="1200" dirty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endParaRPr lang="it-IT" sz="1200" b="1" kern="1200" dirty="0" smtClean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r>
              <a:rPr lang="it-IT" sz="2200" b="1" kern="1200" dirty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uno o più Centri locali</a:t>
            </a:r>
          </a:p>
          <a:p>
            <a:r>
              <a:rPr lang="it-IT" sz="22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in ogni Regione</a:t>
            </a:r>
            <a:endParaRPr lang="it-IT" sz="2200" b="1" kern="1200" dirty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just"/>
            <a:endParaRPr lang="it-IT" sz="2000" kern="1200" dirty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hlinkClick r:id="rId5"/>
            </a:endParaRPr>
          </a:p>
          <a:p>
            <a:pPr algn="just"/>
            <a:r>
              <a:rPr lang="it-IT" sz="2400" kern="1200" dirty="0" smtClean="0">
                <a:solidFill>
                  <a:srgbClr val="5B9BD5">
                    <a:lumMod val="50000"/>
                  </a:srgbClr>
                </a:solidFill>
                <a:latin typeface="Candara" panose="020E0502030303020204" pitchFamily="34" charset="0"/>
                <a:hlinkClick r:id="rId5"/>
              </a:rPr>
              <a:t>https</a:t>
            </a:r>
            <a:r>
              <a:rPr lang="it-IT" sz="2400" kern="1200" dirty="0">
                <a:solidFill>
                  <a:srgbClr val="5B9BD5">
                    <a:lumMod val="50000"/>
                  </a:srgbClr>
                </a:solidFill>
                <a:latin typeface="Candara" panose="020E0502030303020204" pitchFamily="34" charset="0"/>
                <a:hlinkClick r:id="rId5"/>
              </a:rPr>
              <a:t>://bit.ly/2GZgvbg</a:t>
            </a:r>
            <a:endParaRPr lang="it-IT" sz="2400" kern="1200" dirty="0">
              <a:solidFill>
                <a:srgbClr val="5B9BD5">
                  <a:lumMod val="50000"/>
                </a:srgbClr>
              </a:solidFill>
              <a:latin typeface="Candara" panose="020E0502030303020204" pitchFamily="34" charset="0"/>
            </a:endParaRPr>
          </a:p>
          <a:p>
            <a:pPr algn="just"/>
            <a:endParaRPr lang="it-IT" sz="1000" kern="1200" dirty="0" smtClean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just"/>
            <a:endParaRPr lang="it-IT" sz="1800" kern="1200" dirty="0">
              <a:solidFill>
                <a:srgbClr val="5B9BD5">
                  <a:lumMod val="50000"/>
                </a:srgbClr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06784"/>
            <a:ext cx="4136571" cy="458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7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1" y="352044"/>
            <a:ext cx="1995774" cy="573785"/>
          </a:xfrm>
          <a:prstGeom prst="rect">
            <a:avLst/>
          </a:prstGeom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90" y="429541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92661" y="1365030"/>
            <a:ext cx="21387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</a:rPr>
              <a:t>Per aderire</a:t>
            </a:r>
            <a:endParaRPr lang="it-IT" sz="32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92659" y="1926716"/>
            <a:ext cx="8454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1000" kern="1200" dirty="0" smtClean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just"/>
            <a:endParaRPr lang="it-IT" sz="2400" kern="1200" dirty="0" smtClean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just"/>
            <a:r>
              <a:rPr lang="it-IT" sz="28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inviare </a:t>
            </a:r>
            <a:r>
              <a:rPr lang="it-IT" sz="2800" b="1" kern="1200" dirty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il </a:t>
            </a:r>
            <a:r>
              <a:rPr lang="it-IT" sz="28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modulo, disponibile </a:t>
            </a:r>
            <a:r>
              <a:rPr lang="it-IT" sz="2800" b="1" kern="1200" dirty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alla </a:t>
            </a:r>
            <a:r>
              <a:rPr lang="it-IT" sz="28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pagina</a:t>
            </a:r>
            <a:endParaRPr lang="it-IT" sz="2800" b="1" kern="1200" dirty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just"/>
            <a:endParaRPr lang="it-IT" sz="1600" dirty="0" smtClean="0">
              <a:latin typeface="Candara" panose="020E0502030303020204" pitchFamily="34" charset="0"/>
              <a:hlinkClick r:id=""/>
            </a:endParaRPr>
          </a:p>
          <a:p>
            <a:pPr algn="just"/>
            <a:r>
              <a:rPr lang="it-IT" sz="1600" dirty="0" smtClean="0">
                <a:latin typeface="Candara" panose="020E0502030303020204" pitchFamily="34" charset="0"/>
                <a:hlinkClick r:id=""/>
              </a:rPr>
              <a:t>https</a:t>
            </a:r>
            <a:r>
              <a:rPr lang="it-IT" sz="1600" dirty="0">
                <a:latin typeface="Candara" panose="020E0502030303020204" pitchFamily="34" charset="0"/>
                <a:hlinkClick r:id="rId5"/>
              </a:rPr>
              <a:t>://anpal.gov.it/web/guest/europa/euroguidance-italia/rete-nazionale-di-diffusione</a:t>
            </a:r>
            <a:endParaRPr lang="it-IT" sz="1600" kern="1200" dirty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just"/>
            <a:endParaRPr lang="it-IT" sz="1000" kern="1200" dirty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just"/>
            <a:endParaRPr lang="it-IT" sz="2400" kern="1200" dirty="0" smtClean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just"/>
            <a:r>
              <a:rPr lang="it-IT" sz="2800" b="1" kern="1200" dirty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a: Euroguidance_Italia@anpal.gov.it</a:t>
            </a:r>
          </a:p>
          <a:p>
            <a:pPr algn="just"/>
            <a:endParaRPr lang="it-IT" sz="2400" kern="1200" dirty="0" smtClean="0">
              <a:solidFill>
                <a:srgbClr val="5B9BD5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30" y="394939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995774" cy="57378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17263" y="1078102"/>
            <a:ext cx="761878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kern="1200" dirty="0" err="1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</a:rPr>
              <a:t>Euroguidance</a:t>
            </a:r>
            <a:r>
              <a:rPr lang="it-IT" sz="2200" kern="12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</a:rPr>
              <a:t> Italia</a:t>
            </a:r>
            <a:endParaRPr lang="it-IT" sz="1200" kern="1200" dirty="0" smtClean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  <a:p>
            <a:r>
              <a:rPr lang="it-IT" sz="1200" dirty="0" smtClean="0">
                <a:solidFill>
                  <a:srgbClr val="5B9BD5">
                    <a:lumMod val="7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 </a:t>
            </a:r>
          </a:p>
          <a:p>
            <a:r>
              <a:rPr lang="it-IT" sz="2000" dirty="0" smtClean="0">
                <a:solidFill>
                  <a:srgbClr val="5B9BD5">
                    <a:lumMod val="7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Responsabile</a:t>
            </a:r>
            <a:r>
              <a:rPr lang="it-IT" sz="2000" dirty="0">
                <a:solidFill>
                  <a:srgbClr val="5B9BD5">
                    <a:lumMod val="7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:  Monica Lippolis</a:t>
            </a:r>
            <a:endParaRPr lang="it-IT" sz="2000" kern="1200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  <a:p>
            <a:endParaRPr lang="it-IT" sz="1000" kern="1200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  <a:p>
            <a:pPr marL="2601913" indent="-1252538"/>
            <a:r>
              <a:rPr lang="it-IT" sz="2000" dirty="0">
                <a:solidFill>
                  <a:srgbClr val="E7E6E6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5"/>
              </a:rPr>
              <a:t>https://anpal.gov.it/europa/euroguidance-italia</a:t>
            </a:r>
            <a:endParaRPr lang="it-IT" sz="2000" dirty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marL="1165225" indent="-892175" defTabSz="719138"/>
            <a:r>
              <a:rPr lang="it-IT" sz="2000" b="1" dirty="0" smtClean="0">
                <a:latin typeface="Candara" panose="020E0502030303020204" pitchFamily="34" charset="0"/>
                <a:hlinkClick r:id="rId6"/>
              </a:rPr>
              <a:t> </a:t>
            </a:r>
          </a:p>
          <a:p>
            <a:pPr marL="2601913" indent="-1252538" defTabSz="804863"/>
            <a:r>
              <a:rPr lang="it-IT" sz="2000" dirty="0">
                <a:solidFill>
                  <a:srgbClr val="E7E6E6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7"/>
              </a:rPr>
              <a:t>https://www.facebook.com/ANPALgov/</a:t>
            </a:r>
            <a:endParaRPr lang="it-IT" sz="2000" dirty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  <a:p>
            <a:pPr marL="1165225" indent="-87313" defTabSz="804863"/>
            <a:endParaRPr lang="it-IT" sz="2000" b="1" dirty="0">
              <a:latin typeface="Candara" panose="020E0502030303020204" pitchFamily="34" charset="0"/>
            </a:endParaRPr>
          </a:p>
          <a:p>
            <a:pPr marL="1165225" indent="-87313" defTabSz="804863"/>
            <a:endParaRPr lang="it-IT" sz="2000" b="1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 smtClean="0">
                <a:solidFill>
                  <a:srgbClr val="5B9BD5">
                    <a:lumMod val="7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Email</a:t>
            </a:r>
            <a:r>
              <a:rPr lang="it-IT" sz="2000" dirty="0">
                <a:solidFill>
                  <a:srgbClr val="5B9BD5">
                    <a:lumMod val="7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:</a:t>
            </a:r>
            <a:r>
              <a:rPr lang="it-IT" dirty="0">
                <a:latin typeface="Candara" panose="020E0502030303020204" pitchFamily="34" charset="0"/>
              </a:rPr>
              <a:t> </a:t>
            </a:r>
            <a:r>
              <a:rPr lang="it-IT" sz="2000" dirty="0" smtClean="0">
                <a:solidFill>
                  <a:srgbClr val="E7E6E6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8"/>
              </a:rPr>
              <a:t>Euroguidance_Italia@anpal.gov.it</a:t>
            </a:r>
            <a:r>
              <a:rPr lang="it-IT" sz="2000" dirty="0">
                <a:solidFill>
                  <a:srgbClr val="E7E6E6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 </a:t>
            </a:r>
            <a:r>
              <a:rPr lang="it-IT" sz="1600" b="1" dirty="0">
                <a:latin typeface="Candara" panose="020E0502030303020204" pitchFamily="34" charset="0"/>
              </a:rPr>
              <a:t> </a:t>
            </a:r>
            <a:r>
              <a:rPr lang="it-IT" sz="1600" b="1" dirty="0" smtClean="0">
                <a:latin typeface="Candara" panose="020E0502030303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solidFill>
                  <a:srgbClr val="5B9BD5">
                    <a:lumMod val="7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Numero verde: </a:t>
            </a:r>
            <a:r>
              <a:rPr lang="it-IT" sz="2000" dirty="0">
                <a:solidFill>
                  <a:srgbClr val="5B9BD5">
                    <a:lumMod val="75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800.00.00.39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70" y="4921211"/>
            <a:ext cx="1872652" cy="117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65731" y="4921211"/>
            <a:ext cx="5487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kern="1200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</a:rPr>
              <a:t>Euroguidance Eu </a:t>
            </a:r>
          </a:p>
        </p:txBody>
      </p:sp>
      <p:sp>
        <p:nvSpPr>
          <p:cNvPr id="3" name="Rettangolo 2"/>
          <p:cNvSpPr/>
          <p:nvPr/>
        </p:nvSpPr>
        <p:spPr>
          <a:xfrm>
            <a:off x="565731" y="5277107"/>
            <a:ext cx="495840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E7E6E6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hlinkClick r:id="rId10"/>
              </a:rPr>
              <a:t>https://www.facebook.com/Euroguidance</a:t>
            </a:r>
            <a:r>
              <a:rPr lang="it-IT" sz="1800" dirty="0" smtClean="0">
                <a:solidFill>
                  <a:srgbClr val="E7E6E6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hlinkClick r:id="rId10"/>
              </a:rPr>
              <a:t>/</a:t>
            </a:r>
            <a:endParaRPr lang="it-IT" sz="1800" dirty="0" smtClean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</a:endParaRPr>
          </a:p>
          <a:p>
            <a:endParaRPr lang="it-IT" sz="900" dirty="0" smtClean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hlinkClick r:id="rId11"/>
            </a:endParaRPr>
          </a:p>
          <a:p>
            <a:r>
              <a:rPr lang="it-IT" sz="1800" dirty="0" smtClean="0">
                <a:solidFill>
                  <a:srgbClr val="E7E6E6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hlinkClick r:id="rId11"/>
              </a:rPr>
              <a:t>https</a:t>
            </a:r>
            <a:r>
              <a:rPr lang="it-IT" sz="1800" dirty="0">
                <a:solidFill>
                  <a:srgbClr val="E7E6E6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hlinkClick r:id="rId11"/>
              </a:rPr>
              <a:t>://www.euroguidance.eu/</a:t>
            </a:r>
            <a:r>
              <a:rPr lang="it-IT" sz="1800" dirty="0">
                <a:solidFill>
                  <a:srgbClr val="E7E6E6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.  </a:t>
            </a:r>
            <a:endParaRPr lang="it-IT" sz="2000" kern="1200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  <a:p>
            <a:endParaRPr lang="it-IT" sz="2000" dirty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</a:endParaRPr>
          </a:p>
          <a:p>
            <a:endParaRPr lang="it-IT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30" y="2750599"/>
            <a:ext cx="895934" cy="31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63" y="2142882"/>
            <a:ext cx="1176061" cy="40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67" y="3138691"/>
            <a:ext cx="563461" cy="56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026895" y="3220366"/>
            <a:ext cx="1612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lvl="2" indent="-533400"/>
            <a:r>
              <a:rPr lang="it-IT" sz="2000" b="1" dirty="0" smtClean="0">
                <a:solidFill>
                  <a:srgbClr val="5B9BD5">
                    <a:lumMod val="50000"/>
                  </a:srgbClr>
                </a:solidFill>
                <a:latin typeface="Candara" panose="020E0502030303020204" pitchFamily="34" charset="0"/>
              </a:rPr>
              <a:t>@</a:t>
            </a:r>
            <a:r>
              <a:rPr lang="it-IT" sz="2000" b="1" dirty="0" err="1" smtClean="0">
                <a:solidFill>
                  <a:srgbClr val="5B9BD5">
                    <a:lumMod val="50000"/>
                  </a:srgbClr>
                </a:solidFill>
                <a:latin typeface="Candara" panose="020E0502030303020204" pitchFamily="34" charset="0"/>
              </a:rPr>
              <a:t>ANPALgov</a:t>
            </a:r>
            <a:endParaRPr lang="it-IT" sz="2000" b="1" dirty="0">
              <a:solidFill>
                <a:srgbClr val="5B9BD5">
                  <a:lumMod val="50000"/>
                </a:srgbClr>
              </a:solidFill>
              <a:latin typeface="Candara" panose="020E0502030303020204" pitchFamily="34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662577" y="4740644"/>
            <a:ext cx="76101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8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>
          <a:xfrm>
            <a:off x="1888666" y="5661833"/>
            <a:ext cx="5225643" cy="702508"/>
          </a:xfrm>
          <a:prstGeom prst="rect">
            <a:avLst/>
          </a:prstGeom>
        </p:spPr>
        <p:txBody>
          <a:bodyPr tIns="0">
            <a:normAutofit fontScale="25000" lnSpcReduction="20000"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fontAlgn="auto">
              <a:spcAft>
                <a:spcPts val="0"/>
              </a:spcAft>
              <a:buClr>
                <a:srgbClr val="5B9BD5"/>
              </a:buClr>
            </a:pPr>
            <a:endParaRPr lang="it-IT" sz="2175" i="1" dirty="0">
              <a:solidFill>
                <a:srgbClr val="82C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Calibri"/>
              <a:cs typeface="Calibri"/>
              <a:sym typeface="Arial"/>
            </a:endParaRP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defRPr/>
            </a:pPr>
            <a:endParaRPr lang="en-GB" altLang="it-IT" sz="6400" b="1" dirty="0">
              <a:solidFill>
                <a:srgbClr val="0E4194"/>
              </a:solidFill>
              <a:ea typeface="Lucida Sans Unicode" panose="020B0602030504020204" pitchFamily="34" charset="0"/>
              <a:cs typeface="Lucida Sans Unicode" panose="020B0602030504020204" pitchFamily="34" charset="0"/>
              <a:sym typeface="Arial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en-GB" altLang="it-IT" sz="7200" b="1" dirty="0">
                <a:solidFill>
                  <a:srgbClr val="0070C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Centro Nazionale Europass </a:t>
            </a:r>
            <a:r>
              <a:rPr lang="en-GB" altLang="it-IT" sz="7200" b="1" dirty="0">
                <a:solidFill>
                  <a:srgbClr val="00B05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It</a:t>
            </a:r>
            <a:r>
              <a:rPr lang="en-GB" altLang="it-IT" sz="7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al</a:t>
            </a:r>
            <a:r>
              <a:rPr lang="en-GB" altLang="it-IT" sz="7200" b="1" dirty="0">
                <a:solidFill>
                  <a:srgbClr val="FF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ia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defRPr/>
            </a:pPr>
            <a:endParaRPr lang="it-IT" sz="6400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Calibri"/>
              <a:cs typeface="Calibri"/>
              <a:sym typeface="Calibri"/>
            </a:endParaRPr>
          </a:p>
          <a:p>
            <a:pPr algn="ctr" fontAlgn="auto">
              <a:spcBef>
                <a:spcPts val="750"/>
              </a:spcBef>
              <a:spcAft>
                <a:spcPts val="0"/>
              </a:spcAft>
              <a:buClr>
                <a:srgbClr val="5B9BD5"/>
              </a:buClr>
              <a:defRPr/>
            </a:pPr>
            <a:r>
              <a:rPr lang="it-IT" sz="1350" dirty="0">
                <a:solidFill>
                  <a:srgbClr val="5B9BD5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sym typeface="Arial"/>
              </a:rPr>
              <a:t> </a:t>
            </a:r>
          </a:p>
        </p:txBody>
      </p:sp>
      <p:pic>
        <p:nvPicPr>
          <p:cNvPr id="9" name="Picture 4" descr="europass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6764" y="840580"/>
            <a:ext cx="2880811" cy="17078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50248" y="3411275"/>
            <a:ext cx="6302478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buClr>
                <a:srgbClr val="996666"/>
              </a:buClr>
              <a:buSzPct val="80000"/>
            </a:pPr>
            <a:r>
              <a:rPr lang="fr-BE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BE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nuova</a:t>
            </a:r>
            <a:r>
              <a:rPr lang="fr-BE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</a:t>
            </a:r>
            <a:r>
              <a:rPr lang="fr-BE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Europass:</a:t>
            </a:r>
            <a:endParaRPr lang="fr-BE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buClr>
                <a:srgbClr val="996666"/>
              </a:buClr>
              <a:buSzPct val="80000"/>
            </a:pPr>
            <a:r>
              <a:rPr lang="fr-BE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lementi</a:t>
            </a:r>
            <a:r>
              <a:rPr lang="fr-BE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fr-BE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novità</a:t>
            </a:r>
            <a:r>
              <a:rPr lang="fr-BE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fr-BE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prospettive</a:t>
            </a:r>
            <a:endParaRPr lang="fr-BE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1" y="6082155"/>
            <a:ext cx="1496831" cy="43033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292" y="6150981"/>
            <a:ext cx="1446576" cy="5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0" y="6093700"/>
            <a:ext cx="1496831" cy="43033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72810" y="2638720"/>
            <a:ext cx="3947431" cy="17235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 Decisione Europass precedente </a:t>
            </a:r>
            <a:r>
              <a:rPr lang="it-IT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(n. 2241 15/12/2004)</a:t>
            </a:r>
          </a:p>
          <a:p>
            <a:pPr algn="just">
              <a:defRPr/>
            </a:pPr>
            <a:r>
              <a:rPr lang="it-IT" b="1" i="1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«Che </a:t>
            </a:r>
            <a:r>
              <a:rPr lang="it-IT" b="1" i="1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istituiva un quadro comunitario unico per migliorare la trasparenza delle qualifiche e delle competenze mediante una raccolta personale e coordinata di documenti, denominata: </a:t>
            </a:r>
            <a:r>
              <a:rPr lang="it-IT" b="1" i="1" kern="12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EUROPASS»</a:t>
            </a:r>
            <a:endParaRPr lang="it-IT" b="1" i="1" kern="1200" dirty="0">
              <a:solidFill>
                <a:schemeClr val="bg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6" name="Picture 4" descr="europass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357" y="5079875"/>
            <a:ext cx="1518047" cy="890588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2744" y="328252"/>
            <a:ext cx="73453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b="1" kern="1200" dirty="0" smtClean="0">
                <a:solidFill>
                  <a:srgbClr val="660066"/>
                </a:solidFill>
                <a:latin typeface="+mn-lt"/>
                <a:ea typeface="+mj-ea"/>
                <a:cs typeface="+mj-cs"/>
              </a:rPr>
              <a:t>DECISIONE EUROPASS (</a:t>
            </a:r>
            <a:r>
              <a:rPr lang="it-IT" sz="2000" b="1" kern="1200" dirty="0" smtClean="0">
                <a:solidFill>
                  <a:srgbClr val="660066"/>
                </a:solidFill>
                <a:latin typeface="+mn-lt"/>
                <a:ea typeface="+mj-ea"/>
                <a:cs typeface="+mj-cs"/>
              </a:rPr>
              <a:t>646 del 18 aprile 2018)</a:t>
            </a:r>
            <a:endParaRPr lang="it-IT" sz="2000" b="1" kern="1200" dirty="0">
              <a:solidFill>
                <a:srgbClr val="660066"/>
              </a:solidFill>
              <a:latin typeface="+mn-lt"/>
              <a:ea typeface="+mj-ea"/>
              <a:cs typeface="+mj-cs"/>
            </a:endParaRPr>
          </a:p>
          <a:p>
            <a:pPr>
              <a:defRPr/>
            </a:pPr>
            <a:endParaRPr lang="it-IT" b="1" i="1" kern="1200" dirty="0" smtClean="0">
              <a:solidFill>
                <a:srgbClr val="660066"/>
              </a:solidFill>
              <a:latin typeface="+mn-lt"/>
              <a:ea typeface="+mj-ea"/>
              <a:cs typeface="+mj-cs"/>
            </a:endParaRPr>
          </a:p>
          <a:p>
            <a:pPr>
              <a:defRPr/>
            </a:pPr>
            <a:r>
              <a:rPr lang="it-IT" b="1" i="1" kern="1200" dirty="0" smtClean="0">
                <a:solidFill>
                  <a:srgbClr val="660066"/>
                </a:solidFill>
                <a:latin typeface="+mn-lt"/>
                <a:ea typeface="+mj-ea"/>
                <a:cs typeface="+mj-cs"/>
              </a:rPr>
              <a:t>«Relativa a  un quadro comune per la fornitura di servizi migliori per le competenze» </a:t>
            </a:r>
            <a:endParaRPr lang="it-IT" b="1" i="1" kern="1200" dirty="0">
              <a:solidFill>
                <a:srgbClr val="660066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8" name="Connettore 1 7"/>
          <p:cNvCxnSpPr/>
          <p:nvPr/>
        </p:nvCxnSpPr>
        <p:spPr>
          <a:xfrm flipV="1">
            <a:off x="513322" y="879653"/>
            <a:ext cx="7026167" cy="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19318" y="1408138"/>
            <a:ext cx="8001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8000"/>
                </a:solidFill>
              </a:rPr>
              <a:t>SENZA PREGIUDICARE</a:t>
            </a:r>
          </a:p>
          <a:p>
            <a:r>
              <a:rPr lang="it-IT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validità o lo status dei documenti Europass rilasciati in precedenza</a:t>
            </a:r>
            <a:endParaRPr lang="it-IT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 rot="21331877">
            <a:off x="656027" y="4468029"/>
            <a:ext cx="2432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</a:p>
        </p:txBody>
      </p:sp>
      <p:sp>
        <p:nvSpPr>
          <p:cNvPr id="9" name="Rettangolo 8"/>
          <p:cNvSpPr/>
          <p:nvPr/>
        </p:nvSpPr>
        <p:spPr>
          <a:xfrm rot="1201574">
            <a:off x="2112818" y="5208205"/>
            <a:ext cx="2276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5 documenti</a:t>
            </a:r>
            <a:endParaRPr lang="it-IT" sz="3200" dirty="0">
              <a:solidFill>
                <a:srgbClr val="FF0000"/>
              </a:solidFill>
              <a:latin typeface="Forte" panose="03060902040502070203" pitchFamily="66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798" y="6085649"/>
            <a:ext cx="1446576" cy="51858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701396" y="2704892"/>
            <a:ext cx="4252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Adeguamento ai progressi tecnologici attraverso:</a:t>
            </a:r>
          </a:p>
        </p:txBody>
      </p:sp>
      <p:sp>
        <p:nvSpPr>
          <p:cNvPr id="7" name="Rettangolo 6"/>
          <p:cNvSpPr/>
          <p:nvPr/>
        </p:nvSpPr>
        <p:spPr>
          <a:xfrm rot="333521">
            <a:off x="5677533" y="2296418"/>
            <a:ext cx="2174412" cy="369332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MOTIVAZIONI </a:t>
            </a:r>
          </a:p>
        </p:txBody>
      </p:sp>
      <p:sp>
        <p:nvSpPr>
          <p:cNvPr id="13" name="Rettangolo 12"/>
          <p:cNvSpPr/>
          <p:nvPr/>
        </p:nvSpPr>
        <p:spPr>
          <a:xfrm rot="21162850">
            <a:off x="1757136" y="2255212"/>
            <a:ext cx="1716804" cy="369332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800" b="1" dirty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ABROGA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980471" y="3279366"/>
            <a:ext cx="1423359" cy="523220"/>
          </a:xfrm>
          <a:prstGeom prst="rect">
            <a:avLst/>
          </a:prstGeom>
          <a:solidFill>
            <a:srgbClr val="FFC00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6A1050"/>
                </a:solidFill>
              </a:rPr>
              <a:t>ELEMENTI INNOVATIVI</a:t>
            </a:r>
            <a:endParaRPr lang="it-IT" b="1" dirty="0">
              <a:solidFill>
                <a:srgbClr val="6A105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970456" y="3829940"/>
            <a:ext cx="2051263" cy="523220"/>
          </a:xfrm>
          <a:prstGeom prst="rect">
            <a:avLst/>
          </a:prstGeom>
          <a:solidFill>
            <a:srgbClr val="FF6600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SEMPLIFICAZIONE  E INTEROPERABILITA’</a:t>
            </a:r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194380" y="4420897"/>
            <a:ext cx="196041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6A1050"/>
                </a:solidFill>
              </a:rPr>
              <a:t>SINERGIA CON ALTRI STRUMENTI</a:t>
            </a:r>
            <a:endParaRPr lang="it-IT" b="1" dirty="0">
              <a:solidFill>
                <a:srgbClr val="6A105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 flipH="1">
            <a:off x="2699322" y="1998081"/>
            <a:ext cx="381541" cy="255230"/>
          </a:xfrm>
          <a:prstGeom prst="straightConnector1">
            <a:avLst/>
          </a:prstGeom>
          <a:ln w="285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5970456" y="1989035"/>
            <a:ext cx="464850" cy="27916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 rot="20954476">
            <a:off x="4737401" y="5324929"/>
            <a:ext cx="3420909" cy="70788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000" b="1" cap="none" spc="0" dirty="0" smtClean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Dall’</a:t>
            </a:r>
            <a:r>
              <a:rPr lang="it-IT" sz="2000" b="1" cap="none" spc="0" dirty="0" err="1" smtClean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education</a:t>
            </a:r>
            <a:r>
              <a:rPr lang="it-IT" sz="2000" b="1" cap="none" spc="0" dirty="0" smtClean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it-IT" sz="2000" b="1" cap="none" spc="0" dirty="0" smtClean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all’</a:t>
            </a:r>
            <a:r>
              <a:rPr lang="it-IT" sz="2000" b="1" cap="none" spc="0" dirty="0" err="1" smtClean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employability</a:t>
            </a:r>
            <a:endParaRPr lang="it-IT" sz="2000" b="1" cap="none" spc="0" dirty="0">
              <a:ln/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7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7" grpId="0" animBg="1"/>
      <p:bldP spid="13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/>
          <p:cNvSpPr txBox="1"/>
          <p:nvPr/>
        </p:nvSpPr>
        <p:spPr>
          <a:xfrm rot="21048536">
            <a:off x="217941" y="328807"/>
            <a:ext cx="2332744" cy="71678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Europass </a:t>
            </a:r>
          </a:p>
          <a:p>
            <a:pPr algn="ctr">
              <a:defRPr/>
            </a:pPr>
            <a:r>
              <a:rPr lang="it-IT" sz="20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Mobilità</a:t>
            </a:r>
          </a:p>
        </p:txBody>
      </p:sp>
      <p:graphicFrame>
        <p:nvGraphicFramePr>
          <p:cNvPr id="25" name="Oggetto 1">
            <a:extLst>
              <a:ext uri="{FF2B5EF4-FFF2-40B4-BE49-F238E27FC236}">
                <a16:creationId xmlns="" xmlns:a16="http://schemas.microsoft.com/office/drawing/2014/main" id="{45DD0187-2E80-4650-ACBC-6CF4BE6AF6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86068" y="955216"/>
          <a:ext cx="2325929" cy="3583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" name="Document" r:id="rId4" imgW="6604231" imgH="8442484" progId="Word.Document.8">
                  <p:embed/>
                </p:oleObj>
              </mc:Choice>
              <mc:Fallback>
                <p:oleObj name="Document" r:id="rId4" imgW="6604231" imgH="84424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068" y="955216"/>
                        <a:ext cx="2325929" cy="3583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asellaDiTesto 27"/>
          <p:cNvSpPr txBox="1"/>
          <p:nvPr/>
        </p:nvSpPr>
        <p:spPr>
          <a:xfrm rot="1053279">
            <a:off x="5916151" y="670423"/>
            <a:ext cx="3158402" cy="71678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 kern="1200" dirty="0" smtClean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Europass </a:t>
            </a:r>
          </a:p>
          <a:p>
            <a:pPr algn="ctr">
              <a:defRPr/>
            </a:pPr>
            <a:r>
              <a:rPr lang="it-IT" sz="2000" b="1" kern="1200" dirty="0" smtClean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Supplemento al diploma</a:t>
            </a:r>
          </a:p>
        </p:txBody>
      </p:sp>
      <p:sp>
        <p:nvSpPr>
          <p:cNvPr id="29" name="CasellaDiTesto 28"/>
          <p:cNvSpPr txBox="1"/>
          <p:nvPr/>
        </p:nvSpPr>
        <p:spPr>
          <a:xfrm rot="278137">
            <a:off x="5801581" y="5436143"/>
            <a:ext cx="3283931" cy="716781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 kern="1200" dirty="0" smtClean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Europass </a:t>
            </a:r>
          </a:p>
          <a:p>
            <a:pPr algn="ctr">
              <a:defRPr/>
            </a:pPr>
            <a:r>
              <a:rPr lang="it-IT" sz="2000" b="1" kern="1200" dirty="0" smtClean="0">
                <a:solidFill>
                  <a:srgbClr val="FF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Passaporto delle lingue</a:t>
            </a:r>
          </a:p>
        </p:txBody>
      </p:sp>
      <p:sp>
        <p:nvSpPr>
          <p:cNvPr id="31" name="Rettangolo 30"/>
          <p:cNvSpPr/>
          <p:nvPr/>
        </p:nvSpPr>
        <p:spPr>
          <a:xfrm rot="769766">
            <a:off x="6002590" y="1461360"/>
            <a:ext cx="2956995" cy="132343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altLang="it-IT" sz="1600" b="1" kern="1200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Documento individuale integrativo del titolo ufficiale conseguito al termine di un corso di studi di tipo superiore tecnico o accademico.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3386278" y="2515479"/>
            <a:ext cx="2912547" cy="156966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altLang="it-IT" sz="1600" b="1" kern="1200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Ha il compito di uniformare, in base al formato standard europeo, la presentazione dei titoli di studio, delle esperienze lavorative e delle competenze individuali</a:t>
            </a:r>
          </a:p>
        </p:txBody>
      </p:sp>
      <p:sp>
        <p:nvSpPr>
          <p:cNvPr id="32" name="Rettangolo 31"/>
          <p:cNvSpPr/>
          <p:nvPr/>
        </p:nvSpPr>
        <p:spPr>
          <a:xfrm rot="314560">
            <a:off x="453097" y="3271352"/>
            <a:ext cx="2731082" cy="2308324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altLang="it-IT" sz="1600" kern="1200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Documento di filiera che accompagna e integra le attestazioni della formazione professionale e fornisce informazioni riguardo il contenuto del titolo in termini di: percorso formativo, livello della qualificazione </a:t>
            </a:r>
            <a:r>
              <a:rPr lang="it-IT" altLang="it-IT" sz="1600" b="1" kern="1200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(EQF) </a:t>
            </a:r>
            <a:r>
              <a:rPr lang="it-IT" altLang="it-IT" sz="1600" kern="1200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e competenze acquisite; </a:t>
            </a:r>
            <a:endParaRPr lang="it-IT" altLang="it-IT" sz="1600" kern="1200" dirty="0">
              <a:solidFill>
                <a:srgbClr val="00206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5">
            <a:extLst>
              <a:ext uri="{FF2B5EF4-FFF2-40B4-BE49-F238E27FC236}">
                <a16:creationId xmlns="" xmlns:a16="http://schemas.microsoft.com/office/drawing/2014/main" id="{271E25A5-5257-493A-A6C1-9CBC64EF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746">
            <a:off x="8084371" y="347235"/>
            <a:ext cx="732609" cy="6799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asellaDiTesto 34"/>
          <p:cNvSpPr txBox="1"/>
          <p:nvPr/>
        </p:nvSpPr>
        <p:spPr>
          <a:xfrm rot="21231263">
            <a:off x="1645246" y="5489647"/>
            <a:ext cx="3497850" cy="7167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 kern="1200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Europass </a:t>
            </a:r>
          </a:p>
          <a:p>
            <a:pPr algn="ctr">
              <a:defRPr/>
            </a:pPr>
            <a:r>
              <a:rPr lang="it-IT" sz="2000" b="1" kern="1200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Supplemento al certificato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="" xmlns:a16="http://schemas.microsoft.com/office/drawing/2014/main" id="{9801A3AC-573C-45BE-94D7-A6A75E26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08" y="4922615"/>
            <a:ext cx="1085504" cy="738177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ttangolo 37"/>
          <p:cNvSpPr/>
          <p:nvPr/>
        </p:nvSpPr>
        <p:spPr>
          <a:xfrm rot="21101228">
            <a:off x="5685450" y="3961746"/>
            <a:ext cx="2894035" cy="1077218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it-IT" altLang="it-IT" sz="1600" kern="1200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Strumento che accompagna l’individuo nel proprio percorso di apprendimento delle lingue nel corso della vita  </a:t>
            </a: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994" y="4890649"/>
            <a:ext cx="777971" cy="869600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52400" h="50800" prst="softRound"/>
          </a:sp3d>
        </p:spPr>
      </p:pic>
      <p:sp>
        <p:nvSpPr>
          <p:cNvPr id="27" name="CasellaDiTesto 26"/>
          <p:cNvSpPr txBox="1"/>
          <p:nvPr/>
        </p:nvSpPr>
        <p:spPr>
          <a:xfrm rot="21048536">
            <a:off x="3137679" y="1265616"/>
            <a:ext cx="3022706" cy="71678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Europass </a:t>
            </a:r>
          </a:p>
          <a:p>
            <a:pPr algn="ctr">
              <a:defRPr/>
            </a:pPr>
            <a:r>
              <a:rPr lang="it-IT" sz="20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Curriculum Vitae</a:t>
            </a:r>
          </a:p>
        </p:txBody>
      </p:sp>
      <p:sp>
        <p:nvSpPr>
          <p:cNvPr id="30" name="Rettangolo 29"/>
          <p:cNvSpPr/>
          <p:nvPr/>
        </p:nvSpPr>
        <p:spPr>
          <a:xfrm rot="21288637">
            <a:off x="437029" y="1236404"/>
            <a:ext cx="2748236" cy="1815882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kern="1200" dirty="0" smtClean="0">
                <a:solidFill>
                  <a:prstClr val="white"/>
                </a:solidFill>
                <a:latin typeface="Calibri" panose="020F0502020204030204"/>
                <a:ea typeface="+mn-ea"/>
              </a:rPr>
              <a:t>Documento individuale che attesta le competenze e le abilità acquisite  in un periodo di apprendimento all’estero in </a:t>
            </a:r>
            <a:r>
              <a:rPr lang="it-IT" sz="1600" b="1" kern="1200" dirty="0">
                <a:solidFill>
                  <a:prstClr val="white"/>
                </a:solidFill>
                <a:latin typeface="Calibri" panose="020F0502020204030204"/>
                <a:ea typeface="+mn-ea"/>
              </a:rPr>
              <a:t>contesti for</a:t>
            </a: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mali, </a:t>
            </a:r>
            <a:r>
              <a:rPr lang="it-IT" sz="1600" b="1" kern="1200" dirty="0">
                <a:solidFill>
                  <a:prstClr val="white"/>
                </a:solidFill>
                <a:latin typeface="Calibri" panose="020F0502020204030204"/>
                <a:ea typeface="+mn-ea"/>
              </a:rPr>
              <a:t>non </a:t>
            </a:r>
            <a:r>
              <a:rPr lang="it-IT" sz="1600" b="1" kern="1200" dirty="0" err="1" smtClean="0">
                <a:solidFill>
                  <a:prstClr val="white"/>
                </a:solidFill>
                <a:latin typeface="Calibri" panose="020F0502020204030204"/>
                <a:ea typeface="+mn-ea"/>
              </a:rPr>
              <a:t>formalI</a:t>
            </a:r>
            <a:r>
              <a:rPr lang="it-IT" sz="1600" b="1" kern="1200" dirty="0" smtClean="0">
                <a:solidFill>
                  <a:prstClr val="white"/>
                </a:solidFill>
                <a:latin typeface="Calibri" panose="020F0502020204030204"/>
                <a:ea typeface="+mn-ea"/>
              </a:rPr>
              <a:t> </a:t>
            </a:r>
            <a:r>
              <a:rPr lang="it-IT" sz="1600" b="1" kern="1200" dirty="0">
                <a:solidFill>
                  <a:prstClr val="white"/>
                </a:solidFill>
                <a:latin typeface="Calibri" panose="020F0502020204030204"/>
                <a:ea typeface="+mn-ea"/>
              </a:rPr>
              <a:t>e </a:t>
            </a:r>
            <a:r>
              <a:rPr lang="it-IT" sz="1600" b="1" kern="1200" dirty="0" smtClean="0">
                <a:solidFill>
                  <a:prstClr val="white"/>
                </a:solidFill>
                <a:latin typeface="Calibri" panose="020F0502020204030204"/>
                <a:ea typeface="+mn-ea"/>
              </a:rPr>
              <a:t>informali (lavoro</a:t>
            </a:r>
            <a:r>
              <a:rPr lang="it-IT" sz="1600" b="1" kern="1200" dirty="0">
                <a:solidFill>
                  <a:prstClr val="white"/>
                </a:solidFill>
                <a:latin typeface="Calibri" panose="020F0502020204030204"/>
                <a:ea typeface="+mn-ea"/>
              </a:rPr>
              <a:t>, tirocinio, volontariato, job-</a:t>
            </a:r>
            <a:r>
              <a:rPr lang="it-IT" sz="1600" b="1" kern="1200" dirty="0" err="1">
                <a:solidFill>
                  <a:prstClr val="white"/>
                </a:solidFill>
                <a:latin typeface="Calibri" panose="020F0502020204030204"/>
                <a:ea typeface="+mn-ea"/>
              </a:rPr>
              <a:t>shadowing</a:t>
            </a:r>
            <a:r>
              <a:rPr lang="it-IT" sz="1600" b="1" kern="1200" dirty="0" smtClean="0">
                <a:solidFill>
                  <a:prstClr val="white"/>
                </a:solidFill>
                <a:latin typeface="Calibri" panose="020F0502020204030204"/>
                <a:ea typeface="+mn-ea"/>
              </a:rPr>
              <a:t>)</a:t>
            </a:r>
          </a:p>
        </p:txBody>
      </p:sp>
      <p:pic>
        <p:nvPicPr>
          <p:cNvPr id="37" name="Picture 3">
            <a:extLst>
              <a:ext uri="{FF2B5EF4-FFF2-40B4-BE49-F238E27FC236}">
                <a16:creationId xmlns="" xmlns:a16="http://schemas.microsoft.com/office/drawing/2014/main" id="{E087A1E8-6C44-4E1A-A0CA-670F1350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866">
            <a:off x="2081931" y="208436"/>
            <a:ext cx="777416" cy="68221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152400" h="50800" prst="softRound"/>
            <a:bevelB w="82550" h="444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4" y="6391601"/>
            <a:ext cx="1370974" cy="39460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8654" y="6325951"/>
            <a:ext cx="1446576" cy="5185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3" y="69940"/>
            <a:ext cx="2700475" cy="7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2" grpId="0" animBg="1"/>
      <p:bldP spid="38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Immagine 11">
            <a:extLst>
              <a:ext uri="{FF2B5EF4-FFF2-40B4-BE49-F238E27FC236}">
                <a16:creationId xmlns:a16="http://schemas.microsoft.com/office/drawing/2014/main" xmlns="" id="{C4506147-4065-461C-84B8-2F06520D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992" y="6219396"/>
            <a:ext cx="1440000" cy="51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 descr="europass_small">
            <a:extLst>
              <a:ext uri="{FF2B5EF4-FFF2-40B4-BE49-F238E27FC236}">
                <a16:creationId xmlns:a16="http://schemas.microsoft.com/office/drawing/2014/main" xmlns="" id="{1A82BF3B-C0FC-497C-BF55-05116299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0991" y="180362"/>
            <a:ext cx="1626412" cy="88152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3166" y="1533256"/>
            <a:ext cx="8089724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altLang="it-IT" sz="1800" b="1" dirty="0" smtClean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CINQUE STRUMENTI EUROPASS SONO ANCORA FRUIBILI </a:t>
            </a:r>
          </a:p>
          <a:p>
            <a:pPr lvl="0" algn="ctr">
              <a:defRPr/>
            </a:pPr>
            <a:r>
              <a:rPr lang="it-IT" altLang="it-IT" sz="1800" b="1" dirty="0" smtClean="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 PORTALE EUROPEO DEL CEDEFOP:</a:t>
            </a:r>
          </a:p>
          <a:p>
            <a:pPr lvl="0">
              <a:defRPr/>
            </a:pPr>
            <a:endParaRPr lang="it-IT" altLang="it-IT" sz="1800" b="1" dirty="0" smtClean="0">
              <a:solidFill>
                <a:srgbClr val="0E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it-IT" altLang="it-IT" sz="1800" kern="1200" dirty="0" smtClean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hlinkClick r:id="rId5"/>
              </a:rPr>
              <a:t>https</a:t>
            </a:r>
            <a:r>
              <a:rPr lang="it-IT" altLang="it-IT" sz="1800" kern="12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hlinkClick r:id="rId5"/>
              </a:rPr>
              <a:t>://</a:t>
            </a:r>
            <a:r>
              <a:rPr lang="it-IT" altLang="it-IT" sz="1800" kern="1200" dirty="0" smtClean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hlinkClick r:id="rId5"/>
              </a:rPr>
              <a:t>europass.cedefop.europa.eu/it/documents/curriculum-vitae</a:t>
            </a:r>
            <a:endParaRPr lang="it-IT" altLang="it-IT" sz="1800" kern="1200" dirty="0" smtClean="0">
              <a:solidFill>
                <a:srgbClr val="00206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it-IT" altLang="it-IT" sz="1800" kern="1200" dirty="0" smtClean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  </a:t>
            </a:r>
            <a:endParaRPr lang="it-IT" sz="18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4" y="6275104"/>
            <a:ext cx="1496831" cy="39959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904" y="6219396"/>
            <a:ext cx="1446576" cy="51858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257" y="1883434"/>
            <a:ext cx="1169633" cy="1127150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533166" y="3558682"/>
            <a:ext cx="8089724" cy="158556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altLang="it-IT" sz="1800" b="1" dirty="0" smtClean="0">
                <a:solidFill>
                  <a:srgbClr val="0E4194"/>
                </a:solidFill>
                <a:latin typeface="+mn-lt"/>
                <a:cs typeface="Arial" panose="020B0604020202020204" pitchFamily="34" charset="0"/>
              </a:rPr>
              <a:t>IN ITALIA E’ POSSIBILE SCARICARE I DAL </a:t>
            </a:r>
            <a:r>
              <a:rPr lang="it-IT" altLang="it-IT" sz="1800" b="1" dirty="0">
                <a:solidFill>
                  <a:srgbClr val="0E4194"/>
                </a:solidFill>
                <a:latin typeface="+mn-lt"/>
                <a:cs typeface="Arial" panose="020B0604020202020204" pitchFamily="34" charset="0"/>
              </a:rPr>
              <a:t>PORTALE DEL MIUR</a:t>
            </a:r>
            <a:endParaRPr lang="it-IT" altLang="it-IT" sz="1800" b="1" dirty="0" smtClean="0">
              <a:solidFill>
                <a:srgbClr val="0E4194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altLang="it-IT" sz="1800" b="1" dirty="0" smtClean="0">
                <a:solidFill>
                  <a:srgbClr val="0E4194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it-IT" altLang="it-IT" sz="1800" b="1" dirty="0">
                <a:solidFill>
                  <a:srgbClr val="0E4194"/>
                </a:solidFill>
                <a:latin typeface="+mn-lt"/>
                <a:cs typeface="Arial" panose="020B0604020202020204" pitchFamily="34" charset="0"/>
              </a:rPr>
              <a:t>FORMAT E GLI </a:t>
            </a:r>
            <a:r>
              <a:rPr lang="it-IT" altLang="it-IT" sz="1800" b="1" dirty="0" smtClean="0">
                <a:solidFill>
                  <a:srgbClr val="0E4194"/>
                </a:solidFill>
                <a:latin typeface="+mn-lt"/>
                <a:cs typeface="Arial" panose="020B0604020202020204" pitchFamily="34" charset="0"/>
              </a:rPr>
              <a:t>ALLEGATI RELATIVI AI DUE SUPPLEMENTI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altLang="it-IT" sz="1800" b="1" dirty="0" smtClean="0">
                <a:solidFill>
                  <a:srgbClr val="0E4194"/>
                </a:solidFill>
                <a:latin typeface="+mn-lt"/>
                <a:cs typeface="Arial" panose="020B0604020202020204" pitchFamily="34" charset="0"/>
              </a:rPr>
              <a:t>AL </a:t>
            </a:r>
            <a:r>
              <a:rPr lang="it-IT" altLang="it-IT" sz="1800" b="1" dirty="0" smtClean="0">
                <a:solidFill>
                  <a:srgbClr val="0E4194"/>
                </a:solidFill>
                <a:latin typeface="+mn-lt"/>
                <a:cs typeface="Arial" panose="020B0604020202020204" pitchFamily="34" charset="0"/>
                <a:hlinkClick r:id="rId9"/>
              </a:rPr>
              <a:t>CERTIFICATO </a:t>
            </a:r>
            <a:r>
              <a:rPr lang="it-IT" altLang="it-IT" sz="1800" b="1" dirty="0" smtClean="0">
                <a:solidFill>
                  <a:srgbClr val="0E4194"/>
                </a:solidFill>
                <a:latin typeface="+mn-lt"/>
                <a:cs typeface="Arial" panose="020B0604020202020204" pitchFamily="34" charset="0"/>
              </a:rPr>
              <a:t> E </a:t>
            </a:r>
            <a:r>
              <a:rPr lang="it-IT" altLang="it-IT" sz="1800" b="1" dirty="0">
                <a:solidFill>
                  <a:srgbClr val="0E4194"/>
                </a:solidFill>
                <a:latin typeface="+mn-lt"/>
                <a:cs typeface="Arial" panose="020B0604020202020204" pitchFamily="34" charset="0"/>
              </a:rPr>
              <a:t>AL </a:t>
            </a:r>
            <a:r>
              <a:rPr lang="it-IT" altLang="it-IT" sz="1800" b="1" dirty="0" smtClean="0">
                <a:solidFill>
                  <a:srgbClr val="0E4194"/>
                </a:solidFill>
                <a:latin typeface="+mn-lt"/>
                <a:cs typeface="Arial" panose="020B0604020202020204" pitchFamily="34" charset="0"/>
                <a:hlinkClick r:id="rId10"/>
              </a:rPr>
              <a:t>DIPLOMA</a:t>
            </a:r>
            <a:endParaRPr lang="it-IT" altLang="it-IT" sz="1800" b="1" dirty="0">
              <a:solidFill>
                <a:srgbClr val="0E4194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90" y="4121308"/>
            <a:ext cx="1105623" cy="1040341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="" xmlns:a16="http://schemas.microsoft.com/office/drawing/2014/main" id="{271E25A5-5257-493A-A6C1-9CBC64EF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746">
            <a:off x="5624074" y="4863832"/>
            <a:ext cx="732609" cy="6799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9801A3AC-573C-45BE-94D7-A6A75E26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992" y="4792560"/>
            <a:ext cx="1085504" cy="738177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85884" y="0"/>
            <a:ext cx="4108537" cy="636322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194421" y="0"/>
            <a:ext cx="4108537" cy="636322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europass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9310" y="-10433"/>
            <a:ext cx="1518047" cy="8905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12" name="CasellaDiTesto 11"/>
          <p:cNvSpPr txBox="1"/>
          <p:nvPr/>
        </p:nvSpPr>
        <p:spPr>
          <a:xfrm>
            <a:off x="949719" y="103624"/>
            <a:ext cx="174111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1F14AC"/>
                </a:solidFill>
                <a:latin typeface="Arial Black" panose="020B0A04020102020204" pitchFamily="34" charset="0"/>
              </a:rPr>
              <a:t>PRIMA </a:t>
            </a:r>
            <a:endParaRPr lang="it-IT" sz="3200" dirty="0">
              <a:solidFill>
                <a:srgbClr val="1F14AC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590025" y="122630"/>
            <a:ext cx="1715869" cy="584775"/>
          </a:xfrm>
          <a:prstGeom prst="rect">
            <a:avLst/>
          </a:prstGeom>
          <a:solidFill>
            <a:srgbClr val="1F14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DOPO</a:t>
            </a:r>
            <a:endParaRPr lang="it-IT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96794" y="1202076"/>
            <a:ext cx="3824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6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PORTAFOGLIO nasce composto di </a:t>
            </a:r>
          </a:p>
          <a:p>
            <a:pPr algn="ctr"/>
            <a:r>
              <a:rPr lang="it-IT" altLang="it-IT" sz="16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5 DISPOSITIVI</a:t>
            </a:r>
            <a:r>
              <a:rPr lang="it-IT" altLang="it-IT" sz="1600" b="1" dirty="0">
                <a:solidFill>
                  <a:srgbClr val="FFC000"/>
                </a:solidFill>
                <a:cs typeface="Arial" panose="020B0604020202020204" pitchFamily="34" charset="0"/>
              </a:rPr>
              <a:t/>
            </a:r>
            <a:br>
              <a:rPr lang="it-IT" altLang="it-IT" sz="1600" b="1" dirty="0">
                <a:solidFill>
                  <a:srgbClr val="FFC000"/>
                </a:solidFill>
                <a:cs typeface="Arial" panose="020B0604020202020204" pitchFamily="34" charset="0"/>
              </a:rPr>
            </a:br>
            <a:r>
              <a:rPr lang="it-IT" altLang="it-IT" sz="16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Curriculum </a:t>
            </a:r>
            <a:r>
              <a:rPr lang="it-IT" altLang="it-IT" sz="1600" b="1" dirty="0">
                <a:solidFill>
                  <a:srgbClr val="FFC000"/>
                </a:solidFill>
                <a:cs typeface="Arial" panose="020B0604020202020204" pitchFamily="34" charset="0"/>
              </a:rPr>
              <a:t>Vitae, Passaporto Lingue, Europass Mobilità, Supplemento al Diploma, Supplemento al Certificato</a:t>
            </a:r>
            <a:endParaRPr lang="it-IT" sz="1600" dirty="0">
              <a:solidFill>
                <a:srgbClr val="FFC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44921" y="1641592"/>
            <a:ext cx="4108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NESSUN CAMBIAMENTO/RESTYLING DEGLI ATTUALI FORMATI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96794" y="3039192"/>
            <a:ext cx="3704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16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I Documenti venivano definiti </a:t>
            </a:r>
            <a:r>
              <a:rPr lang="it-IT" altLang="it-IT" sz="1600" b="1" dirty="0">
                <a:solidFill>
                  <a:srgbClr val="FFC000"/>
                </a:solidFill>
                <a:cs typeface="Arial" panose="020B0604020202020204" pitchFamily="34" charset="0"/>
              </a:rPr>
              <a:t>a livello europeo </a:t>
            </a:r>
            <a:r>
              <a:rPr lang="it-IT" altLang="it-IT" sz="16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ed erano disponibili  </a:t>
            </a:r>
            <a:r>
              <a:rPr lang="it-IT" altLang="it-IT" sz="1600" b="1" dirty="0">
                <a:solidFill>
                  <a:srgbClr val="FFC000"/>
                </a:solidFill>
                <a:cs typeface="Arial" panose="020B0604020202020204" pitchFamily="34" charset="0"/>
              </a:rPr>
              <a:t>in </a:t>
            </a:r>
            <a:endParaRPr lang="it-IT" altLang="it-IT" sz="1600" b="1" dirty="0" smtClean="0">
              <a:solidFill>
                <a:srgbClr val="FFC000"/>
              </a:solidFill>
              <a:cs typeface="Arial" panose="020B0604020202020204" pitchFamily="34" charset="0"/>
            </a:endParaRPr>
          </a:p>
          <a:p>
            <a:r>
              <a:rPr lang="it-IT" altLang="it-IT" sz="16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FORMATO CARTACEO E DIGITALE</a:t>
            </a:r>
            <a:endParaRPr lang="it-IT" sz="1600" dirty="0">
              <a:solidFill>
                <a:srgbClr val="FFC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21087" y="4637410"/>
            <a:ext cx="382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1600" b="1" dirty="0">
                <a:solidFill>
                  <a:srgbClr val="FFC000"/>
                </a:solidFill>
                <a:cs typeface="Arial" panose="020B0604020202020204" pitchFamily="34" charset="0"/>
              </a:rPr>
              <a:t>Approccio fondato </a:t>
            </a:r>
            <a:r>
              <a:rPr lang="it-IT" altLang="it-IT" sz="16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sulle competenze </a:t>
            </a:r>
            <a:r>
              <a:rPr lang="it-IT" altLang="it-IT" sz="1600" b="1" dirty="0">
                <a:solidFill>
                  <a:srgbClr val="FFC000"/>
                </a:solidFill>
                <a:cs typeface="Arial" panose="020B0604020202020204" pitchFamily="34" charset="0"/>
              </a:rPr>
              <a:t>in un’ottica di </a:t>
            </a:r>
            <a:endParaRPr lang="it-IT" altLang="it-IT" sz="1600" b="1" dirty="0" smtClean="0">
              <a:solidFill>
                <a:srgbClr val="FFC000"/>
              </a:solidFill>
              <a:cs typeface="Arial" panose="020B0604020202020204" pitchFamily="34" charset="0"/>
            </a:endParaRPr>
          </a:p>
          <a:p>
            <a:r>
              <a:rPr lang="it-IT" altLang="it-IT" sz="16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APPRENDIMENTO PERMANENTE</a:t>
            </a:r>
            <a:endParaRPr lang="it-IT" sz="1600" dirty="0">
              <a:solidFill>
                <a:srgbClr val="FFC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386286" y="3139400"/>
            <a:ext cx="3989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DOCUMENTI ESCLUSIVAMENTE IN FORMATO DIGITALE</a:t>
            </a:r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</a:br>
            <a:endParaRPr lang="it-IT" sz="16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386286" y="4502476"/>
            <a:ext cx="3873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POTENZIAMENTO DELL’APPROCCIO FONDATO SU LEARNING OUTCOMES COLLEGAMENTO CON INIZIATIVE CORRELATE (EQF, ESCO)</a:t>
            </a:r>
            <a:endParaRPr lang="it-IT" sz="16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5" y="6193868"/>
            <a:ext cx="1496831" cy="4303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166" y="6149745"/>
            <a:ext cx="1446576" cy="5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9" y="2875208"/>
            <a:ext cx="2268896" cy="1777302"/>
          </a:xfrm>
          <a:prstGeom prst="rect">
            <a:avLst/>
          </a:prstGeom>
        </p:spPr>
      </p:pic>
      <p:sp>
        <p:nvSpPr>
          <p:cNvPr id="24" name="CasellaDiTesto 4">
            <a:extLst>
              <a:ext uri="{FF2B5EF4-FFF2-40B4-BE49-F238E27FC236}">
                <a16:creationId xmlns:a16="http://schemas.microsoft.com/office/drawing/2014/main" xmlns="" id="{978B725C-B89B-4575-9F10-2BC0AE944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250922"/>
            <a:ext cx="8903164" cy="113877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it-IT" altLang="it-IT" sz="2000" b="1" dirty="0">
              <a:solidFill>
                <a:schemeClr val="accent5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it-IT" altLang="it-IT" sz="2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Da strumento di Mobilità a</a:t>
            </a:r>
          </a:p>
          <a:p>
            <a:pPr algn="ctr">
              <a:defRPr/>
            </a:pPr>
            <a:r>
              <a:rPr lang="it-IT" altLang="it-IT" sz="24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Strumento </a:t>
            </a:r>
            <a:r>
              <a:rPr lang="it-IT" altLang="it-IT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di interfaccia e collegamento tra servizi e sistemi</a:t>
            </a:r>
            <a:r>
              <a:rPr lang="it-IT" altLang="it-IT" sz="2000" b="1" dirty="0">
                <a:solidFill>
                  <a:srgbClr val="1F14AC"/>
                </a:solidFill>
                <a:latin typeface="+mn-lt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7" name="Elaborazione alternativa 36">
            <a:extLst>
              <a:ext uri="{FF2B5EF4-FFF2-40B4-BE49-F238E27FC236}">
                <a16:creationId xmlns:a16="http://schemas.microsoft.com/office/drawing/2014/main" xmlns="" id="{89E3CCEA-6F53-4A36-8AFA-5FB4DE08FE72}"/>
              </a:ext>
            </a:extLst>
          </p:cNvPr>
          <p:cNvSpPr/>
          <p:nvPr/>
        </p:nvSpPr>
        <p:spPr>
          <a:xfrm>
            <a:off x="5646855" y="5038448"/>
            <a:ext cx="2851151" cy="708025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" name="Elaborazione alternativa 26">
            <a:extLst>
              <a:ext uri="{FF2B5EF4-FFF2-40B4-BE49-F238E27FC236}">
                <a16:creationId xmlns:a16="http://schemas.microsoft.com/office/drawing/2014/main" xmlns="" id="{6B55CAB6-494F-4AAE-9EDC-BCF522F249DC}"/>
              </a:ext>
            </a:extLst>
          </p:cNvPr>
          <p:cNvSpPr/>
          <p:nvPr/>
        </p:nvSpPr>
        <p:spPr>
          <a:xfrm>
            <a:off x="959562" y="5062673"/>
            <a:ext cx="2700180" cy="694003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856" name="Rectangle 2">
            <a:extLst>
              <a:ext uri="{FF2B5EF4-FFF2-40B4-BE49-F238E27FC236}">
                <a16:creationId xmlns:a16="http://schemas.microsoft.com/office/drawing/2014/main" xmlns="" id="{50A1DB95-E72D-477A-B669-06B188A59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4396" y="2855734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5857" name="Rectangle 3">
            <a:extLst>
              <a:ext uri="{FF2B5EF4-FFF2-40B4-BE49-F238E27FC236}">
                <a16:creationId xmlns:a16="http://schemas.microsoft.com/office/drawing/2014/main" xmlns="" id="{3879F37D-B76C-41CB-AE10-C87767CDD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" y="284638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5858" name="Rectangle 4">
            <a:extLst>
              <a:ext uri="{FF2B5EF4-FFF2-40B4-BE49-F238E27FC236}">
                <a16:creationId xmlns:a16="http://schemas.microsoft.com/office/drawing/2014/main" xmlns="" id="{FCFFCF69-5B5C-4B43-8164-01DBB377C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28114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5859" name="Rectangle 5">
            <a:extLst>
              <a:ext uri="{FF2B5EF4-FFF2-40B4-BE49-F238E27FC236}">
                <a16:creationId xmlns:a16="http://schemas.microsoft.com/office/drawing/2014/main" xmlns="" id="{FC62A397-5AC2-40A4-B33D-C28216420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28114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5860" name="Picture 4" descr="europass_small">
            <a:extLst>
              <a:ext uri="{FF2B5EF4-FFF2-40B4-BE49-F238E27FC236}">
                <a16:creationId xmlns:a16="http://schemas.microsoft.com/office/drawing/2014/main" xmlns="" id="{4703C843-C363-46E7-839F-498B22DC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0" y="182665"/>
            <a:ext cx="1345081" cy="7458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61" name="Picture 10">
            <a:extLst>
              <a:ext uri="{FF2B5EF4-FFF2-40B4-BE49-F238E27FC236}">
                <a16:creationId xmlns:a16="http://schemas.microsoft.com/office/drawing/2014/main" xmlns="" id="{A50A19FA-6AC4-4EE4-8128-2F8D96D6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8" y="6235700"/>
            <a:ext cx="1292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Immagine 11">
            <a:extLst>
              <a:ext uri="{FF2B5EF4-FFF2-40B4-BE49-F238E27FC236}">
                <a16:creationId xmlns:a16="http://schemas.microsoft.com/office/drawing/2014/main" xmlns="" id="{1362171D-DC4C-497C-A5F6-0DA7180C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92" y="6142905"/>
            <a:ext cx="1838967" cy="65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44846" y="1817849"/>
            <a:ext cx="2676504" cy="791813"/>
            <a:chOff x="1368517" y="2140734"/>
            <a:chExt cx="2399892" cy="594490"/>
          </a:xfrm>
        </p:grpSpPr>
        <p:sp>
          <p:nvSpPr>
            <p:cNvPr id="20" name="Terminatore 19">
              <a:extLst>
                <a:ext uri="{FF2B5EF4-FFF2-40B4-BE49-F238E27FC236}">
                  <a16:creationId xmlns:a16="http://schemas.microsoft.com/office/drawing/2014/main" xmlns="" id="{8C2F3858-0D28-4584-99E9-A198170ACD73}"/>
                </a:ext>
              </a:extLst>
            </p:cNvPr>
            <p:cNvSpPr/>
            <p:nvPr/>
          </p:nvSpPr>
          <p:spPr>
            <a:xfrm>
              <a:off x="1368517" y="2140734"/>
              <a:ext cx="2339975" cy="582613"/>
            </a:xfrm>
            <a:prstGeom prst="flowChartTerminator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5864" name="CasellaDiTesto 7">
              <a:extLst>
                <a:ext uri="{FF2B5EF4-FFF2-40B4-BE49-F238E27FC236}">
                  <a16:creationId xmlns:a16="http://schemas.microsoft.com/office/drawing/2014/main" xmlns="" id="{6C51D86E-9622-4FC3-840E-74F130102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796" y="2203745"/>
              <a:ext cx="2360613" cy="53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2000" b="1" dirty="0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Servizi </a:t>
              </a:r>
              <a:r>
                <a:rPr lang="it-IT" altLang="it-IT" sz="2000" b="1" dirty="0" smtClean="0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nazionali</a:t>
              </a:r>
            </a:p>
            <a:p>
              <a:pPr algn="ctr"/>
              <a:r>
                <a:rPr lang="it-IT" altLang="it-IT" sz="2000" b="1" dirty="0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it-IT" altLang="it-IT" sz="2000" b="1" dirty="0" smtClean="0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d europei</a:t>
              </a:r>
              <a:endParaRPr lang="it-IT" altLang="it-IT" sz="2000" b="1" dirty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CasellaDiTesto 9">
            <a:extLst>
              <a:ext uri="{FF2B5EF4-FFF2-40B4-BE49-F238E27FC236}">
                <a16:creationId xmlns:a16="http://schemas.microsoft.com/office/drawing/2014/main" xmlns="" id="{113EC221-8492-45B7-B553-E882368BC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83" y="5029431"/>
            <a:ext cx="2725394" cy="7056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it-IT" altLang="it-IT" sz="2000" b="1" dirty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Strumenti </a:t>
            </a:r>
          </a:p>
          <a:p>
            <a:pPr algn="ctr">
              <a:defRPr/>
            </a:pPr>
            <a:r>
              <a:rPr lang="it-IT" altLang="it-IT" sz="2000" b="1" dirty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web-</a:t>
            </a:r>
            <a:r>
              <a:rPr lang="it-IT" altLang="it-IT" sz="2000" b="1" dirty="0" err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based</a:t>
            </a:r>
            <a:endParaRPr lang="it-IT" altLang="it-IT" sz="2000" b="1" dirty="0">
              <a:solidFill>
                <a:srgbClr val="FFC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865" name="CasellaDiTesto 8">
            <a:extLst>
              <a:ext uri="{FF2B5EF4-FFF2-40B4-BE49-F238E27FC236}">
                <a16:creationId xmlns:a16="http://schemas.microsoft.com/office/drawing/2014/main" xmlns="" id="{F3978521-1954-49E1-94B8-CEF21904D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7910" y="3261146"/>
            <a:ext cx="4768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it-IT" alt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Europass on line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xmlns="" id="{AFDE8AF0-A5B6-4A79-AC80-ADEB7BC1167B}"/>
              </a:ext>
            </a:extLst>
          </p:cNvPr>
          <p:cNvSpPr/>
          <p:nvPr/>
        </p:nvSpPr>
        <p:spPr>
          <a:xfrm>
            <a:off x="4463534" y="1996626"/>
            <a:ext cx="979289" cy="415631"/>
          </a:xfrm>
          <a:prstGeom prst="rightArrow">
            <a:avLst>
              <a:gd name="adj1" fmla="val 50000"/>
              <a:gd name="adj2" fmla="val 66074"/>
            </a:avLst>
          </a:prstGeom>
          <a:solidFill>
            <a:srgbClr val="FFC000"/>
          </a:solidFill>
          <a:ln w="28575">
            <a:solidFill>
              <a:srgbClr val="00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5848" name="Immagine 3">
            <a:extLst>
              <a:ext uri="{FF2B5EF4-FFF2-40B4-BE49-F238E27FC236}">
                <a16:creationId xmlns:a16="http://schemas.microsoft.com/office/drawing/2014/main" xmlns="" id="{C62E3489-748D-4AD3-BD4F-D939733AA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793" flipH="1">
            <a:off x="6283024" y="1682749"/>
            <a:ext cx="1319025" cy="1830728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extLst/>
        </p:spPr>
      </p:pic>
      <p:sp>
        <p:nvSpPr>
          <p:cNvPr id="3" name="CasellaDiTesto 10">
            <a:extLst>
              <a:ext uri="{FF2B5EF4-FFF2-40B4-BE49-F238E27FC236}">
                <a16:creationId xmlns:a16="http://schemas.microsoft.com/office/drawing/2014/main" xmlns="" id="{C46F214C-2A95-443D-9FB2-F1CEA2EA5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823" y="4991593"/>
            <a:ext cx="288290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it-IT" altLang="it-IT" sz="2000" b="1" dirty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Servizi di </a:t>
            </a:r>
            <a:r>
              <a:rPr lang="it-IT" altLang="it-IT" sz="2000" b="1" dirty="0" smtClean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informazione </a:t>
            </a:r>
            <a:endParaRPr lang="it-IT" altLang="it-IT" sz="2000" b="1" dirty="0">
              <a:solidFill>
                <a:srgbClr val="FFC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Freccia bidirezionale verticale 29"/>
          <p:cNvSpPr/>
          <p:nvPr/>
        </p:nvSpPr>
        <p:spPr>
          <a:xfrm rot="5400000">
            <a:off x="4406234" y="4906103"/>
            <a:ext cx="363022" cy="878867"/>
          </a:xfrm>
          <a:prstGeom prst="upDownArrow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ngolare bidirezionale 5"/>
          <p:cNvSpPr/>
          <p:nvPr/>
        </p:nvSpPr>
        <p:spPr>
          <a:xfrm rot="5400000">
            <a:off x="1452022" y="2993454"/>
            <a:ext cx="1243532" cy="1217565"/>
          </a:xfrm>
          <a:prstGeom prst="leftUpArrow">
            <a:avLst>
              <a:gd name="adj1" fmla="val 11507"/>
              <a:gd name="adj2" fmla="val 25000"/>
              <a:gd name="adj3" fmla="val 25000"/>
            </a:avLst>
          </a:prstGeom>
          <a:solidFill>
            <a:schemeClr val="accent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 rot="2166022">
            <a:off x="3318902" y="4455471"/>
            <a:ext cx="404897" cy="401213"/>
          </a:xfrm>
          <a:prstGeom prst="downArrow">
            <a:avLst/>
          </a:prstGeom>
          <a:solidFill>
            <a:schemeClr val="accent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 rot="3071286">
            <a:off x="5577327" y="4448518"/>
            <a:ext cx="406469" cy="379157"/>
          </a:xfrm>
          <a:prstGeom prst="rightArrow">
            <a:avLst/>
          </a:prstGeom>
          <a:solidFill>
            <a:schemeClr val="accent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xmlns="" id="{AFDE8AF0-A5B6-4A79-AC80-ADEB7BC1167B}"/>
              </a:ext>
            </a:extLst>
          </p:cNvPr>
          <p:cNvSpPr/>
          <p:nvPr/>
        </p:nvSpPr>
        <p:spPr>
          <a:xfrm rot="9001385">
            <a:off x="5655259" y="2717361"/>
            <a:ext cx="757117" cy="411223"/>
          </a:xfrm>
          <a:prstGeom prst="rightArrow">
            <a:avLst>
              <a:gd name="adj1" fmla="val 50000"/>
              <a:gd name="adj2" fmla="val 66074"/>
            </a:avLst>
          </a:prstGeom>
          <a:solidFill>
            <a:srgbClr val="FFC000"/>
          </a:solidFill>
          <a:ln w="28575">
            <a:solidFill>
              <a:srgbClr val="00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350657" y="1853830"/>
            <a:ext cx="165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Learner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t-IT" sz="1800" b="1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8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job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seeker</a:t>
            </a:r>
            <a:endParaRPr lang="it-IT" sz="18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4408" y="6235700"/>
            <a:ext cx="1446576" cy="5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0" y="6230913"/>
            <a:ext cx="1496831" cy="430339"/>
          </a:xfrm>
          <a:prstGeom prst="rect">
            <a:avLst/>
          </a:prstGeom>
        </p:spPr>
      </p:pic>
      <p:pic>
        <p:nvPicPr>
          <p:cNvPr id="9" name="Picture 4" descr="europass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131" y="167910"/>
            <a:ext cx="1518047" cy="890588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 27"/>
          <p:cNvGrpSpPr/>
          <p:nvPr/>
        </p:nvGrpSpPr>
        <p:grpSpPr>
          <a:xfrm>
            <a:off x="-146252" y="1058499"/>
            <a:ext cx="8682157" cy="5267451"/>
            <a:chOff x="669037" y="1794697"/>
            <a:chExt cx="8869325" cy="2129457"/>
          </a:xfrm>
        </p:grpSpPr>
        <p:grpSp>
          <p:nvGrpSpPr>
            <p:cNvPr id="8" name="Group 3"/>
            <p:cNvGrpSpPr/>
            <p:nvPr/>
          </p:nvGrpSpPr>
          <p:grpSpPr>
            <a:xfrm>
              <a:off x="669037" y="1994280"/>
              <a:ext cx="2930901" cy="777587"/>
              <a:chOff x="147913" y="966988"/>
              <a:chExt cx="3443809" cy="777587"/>
            </a:xfrm>
          </p:grpSpPr>
          <p:sp>
            <p:nvSpPr>
              <p:cNvPr id="19" name="Rounded Rectangle 4"/>
              <p:cNvSpPr/>
              <p:nvPr/>
            </p:nvSpPr>
            <p:spPr>
              <a:xfrm rot="21438506">
                <a:off x="422407" y="966988"/>
                <a:ext cx="2810365" cy="77758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ed Rectangle 4"/>
              <p:cNvSpPr/>
              <p:nvPr/>
            </p:nvSpPr>
            <p:spPr>
              <a:xfrm rot="21371681">
                <a:off x="147913" y="1047327"/>
                <a:ext cx="3443809" cy="58713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0" tIns="152400" rIns="152400" bIns="152400" numCol="1" spcCol="1270" anchor="ctr" anchorCtr="0">
                <a:no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endParaRPr lang="en-GB" sz="3200" kern="1200" dirty="0">
                  <a:solidFill>
                    <a:srgbClr val="FFFFFF"/>
                  </a:solidFill>
                </a:endParaRPr>
              </a:p>
              <a:p>
                <a:pPr algn="ctr">
                  <a:spcBef>
                    <a:spcPct val="0"/>
                  </a:spcBef>
                  <a:defRPr/>
                </a:pPr>
                <a:r>
                  <a:rPr lang="en-GB" sz="3200" b="1" kern="1200" dirty="0" err="1">
                    <a:solidFill>
                      <a:srgbClr val="FFC000"/>
                    </a:solidFill>
                  </a:rPr>
                  <a:t>Strumenti</a:t>
                </a:r>
                <a:r>
                  <a:rPr lang="en-GB" sz="3200" b="1" kern="1200" dirty="0">
                    <a:solidFill>
                      <a:srgbClr val="FFC000"/>
                    </a:solidFill>
                  </a:rPr>
                  <a:t> </a:t>
                </a:r>
              </a:p>
              <a:p>
                <a:pPr algn="ctr">
                  <a:spcBef>
                    <a:spcPct val="0"/>
                  </a:spcBef>
                  <a:defRPr/>
                </a:pPr>
                <a:r>
                  <a:rPr lang="en-GB" sz="3200" b="1" kern="1200" dirty="0">
                    <a:solidFill>
                      <a:srgbClr val="FFC000"/>
                    </a:solidFill>
                  </a:rPr>
                  <a:t>web–based </a:t>
                </a:r>
              </a:p>
              <a:p>
                <a:pPr algn="ctr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3200" kern="12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17"/>
            <p:cNvGrpSpPr/>
            <p:nvPr/>
          </p:nvGrpSpPr>
          <p:grpSpPr>
            <a:xfrm>
              <a:off x="3339265" y="1794697"/>
              <a:ext cx="6199097" cy="2129457"/>
              <a:chOff x="-5313077" y="772445"/>
              <a:chExt cx="12754949" cy="2129457"/>
            </a:xfrm>
          </p:grpSpPr>
          <p:sp>
            <p:nvSpPr>
              <p:cNvPr id="15" name="Rounded Rectangle 18"/>
              <p:cNvSpPr/>
              <p:nvPr/>
            </p:nvSpPr>
            <p:spPr>
              <a:xfrm>
                <a:off x="-3573418" y="804468"/>
                <a:ext cx="11015290" cy="2097434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ounded Rectangle 4"/>
              <p:cNvSpPr/>
              <p:nvPr/>
            </p:nvSpPr>
            <p:spPr>
              <a:xfrm>
                <a:off x="-5313077" y="772445"/>
                <a:ext cx="12631511" cy="2129457"/>
              </a:xfrm>
              <a:prstGeom prst="rect">
                <a:avLst/>
              </a:prstGeom>
              <a:gradFill>
                <a:gsLst>
                  <a:gs pos="57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0" tIns="152400" rIns="152400" bIns="152400" numCol="1" spcCol="1270" anchor="ctr" anchorCtr="0">
                <a:noAutofit/>
              </a:bodyPr>
              <a:lstStyle/>
              <a:p>
                <a:pPr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600" kern="1200" dirty="0">
                  <a:solidFill>
                    <a:schemeClr val="tx1"/>
                  </a:solidFill>
                </a:endParaRP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E-portfolio </a:t>
                </a:r>
                <a:r>
                  <a:rPr lang="en-GB" sz="2000" kern="1200" dirty="0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(5 DISPOSITIVI)</a:t>
                </a: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endParaRPr lang="en-GB" sz="2000" kern="1200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Strumenti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di self-assessment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facili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ed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kern="1200" dirty="0" err="1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accessibili</a:t>
                </a:r>
                <a:r>
                  <a:rPr lang="en-GB" sz="2000" kern="1200" dirty="0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(CV, P.E LINGUE)</a:t>
                </a: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endParaRPr lang="en-GB" sz="2000" kern="1200" dirty="0" smtClean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endParaRPr lang="en-GB" sz="2000" kern="1200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Digitalizzazione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di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diplomi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e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qualificazioni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iniziativa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pilota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per la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sperimentazione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 di  </a:t>
                </a:r>
                <a:r>
                  <a:rPr lang="en-GB" sz="2000" b="1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Digitally-Signed Credentials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endParaRPr lang="en-GB" sz="2000" kern="1200" dirty="0" smtClean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endParaRPr lang="en-GB" sz="2000" kern="1200" dirty="0" smtClean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endParaRPr lang="en-GB" sz="2000" kern="1200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Nuovi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strumenti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per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documentare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competenze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acquisite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nei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contesti</a:t>
                </a:r>
                <a:r>
                  <a:rPr lang="en-GB" sz="2000" kern="12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non-formal </a:t>
                </a:r>
                <a:r>
                  <a:rPr lang="en-GB" sz="2000" kern="1200" dirty="0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GB" sz="2000" kern="1200" dirty="0" err="1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</a:t>
                </a:r>
                <a:r>
                  <a:rPr lang="en-GB" sz="2000" kern="1200" dirty="0" err="1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perimentazione</a:t>
                </a:r>
                <a:r>
                  <a:rPr lang="en-GB" sz="2000" kern="1200" dirty="0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OPEN BADGE)</a:t>
                </a:r>
              </a:p>
              <a:p>
                <a:pPr marL="342900" indent="-34290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chemeClr val="accent5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GB" sz="2000" kern="1200" dirty="0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    </a:t>
                </a:r>
                <a:r>
                  <a:rPr lang="en-GB" sz="2000" kern="1200" dirty="0" err="1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Progetto</a:t>
                </a:r>
                <a:r>
                  <a:rPr lang="en-GB" sz="2000" kern="1200" dirty="0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kern="1200" dirty="0" err="1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Pilota</a:t>
                </a:r>
                <a:r>
                  <a:rPr lang="en-GB" sz="2000" kern="1200" dirty="0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GB" sz="2000" kern="1200" dirty="0" err="1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il</a:t>
                </a:r>
                <a:r>
                  <a:rPr lang="en-GB" sz="2000" kern="1200" dirty="0" smtClean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Partner CINECA</a:t>
                </a:r>
                <a:endParaRPr lang="en-GB" sz="2000" kern="1200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Tx/>
                  <a:buChar char="-"/>
                </a:pPr>
                <a:endParaRPr lang="en-GB" sz="1600" kern="1200" dirty="0">
                  <a:solidFill>
                    <a:srgbClr val="FFFFFF"/>
                  </a:solidFill>
                </a:endParaRPr>
              </a:p>
              <a:p>
                <a:pPr marL="571500" indent="-571500" algn="ctr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endParaRPr lang="en-GB" sz="1600" kern="12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21" name="Immagin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654" y="6325951"/>
            <a:ext cx="1446576" cy="51858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271E25A5-5257-493A-A6C1-9CBC64EF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746">
            <a:off x="7844508" y="3085787"/>
            <a:ext cx="454869" cy="42215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-1148290" y="-29288"/>
            <a:ext cx="8496944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kern="1200" dirty="0" err="1">
                <a:solidFill>
                  <a:srgbClr val="6A1050"/>
                </a:solidFill>
                <a:latin typeface="Verdana"/>
              </a:rPr>
              <a:t>Nuove</a:t>
            </a:r>
            <a:r>
              <a:rPr lang="en-GB" kern="1200" dirty="0">
                <a:solidFill>
                  <a:srgbClr val="6A1050"/>
                </a:solidFill>
                <a:latin typeface="Verdana"/>
              </a:rPr>
              <a:t> </a:t>
            </a:r>
            <a:r>
              <a:rPr lang="en-GB" kern="1200" dirty="0" err="1">
                <a:solidFill>
                  <a:srgbClr val="6A1050"/>
                </a:solidFill>
                <a:latin typeface="Verdana"/>
              </a:rPr>
              <a:t>funzionalità</a:t>
            </a:r>
            <a:r>
              <a:rPr lang="en-GB" kern="1200" dirty="0">
                <a:solidFill>
                  <a:srgbClr val="6A1050"/>
                </a:solidFill>
                <a:latin typeface="Verdana"/>
              </a:rPr>
              <a:t> e </a:t>
            </a:r>
            <a:r>
              <a:rPr lang="en-GB" kern="1200" dirty="0" err="1">
                <a:solidFill>
                  <a:srgbClr val="6A1050"/>
                </a:solidFill>
                <a:latin typeface="Verdana"/>
              </a:rPr>
              <a:t>servizi</a:t>
            </a:r>
            <a:r>
              <a:rPr lang="en-GB" kern="1200" dirty="0">
                <a:solidFill>
                  <a:srgbClr val="6A1050"/>
                </a:solidFill>
                <a:latin typeface="Verdana"/>
              </a:rPr>
              <a:t> 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18" y="2438091"/>
            <a:ext cx="384747" cy="430062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52400" h="50800" prst="softRound"/>
          </a:sp3d>
        </p:spPr>
      </p:pic>
      <p:graphicFrame>
        <p:nvGraphicFramePr>
          <p:cNvPr id="25" name="Oggetto 1">
            <a:extLst>
              <a:ext uri="{FF2B5EF4-FFF2-40B4-BE49-F238E27FC236}">
                <a16:creationId xmlns="" xmlns:a16="http://schemas.microsoft.com/office/drawing/2014/main" id="{45DD0187-2E80-4650-ACBC-6CF4BE6AF6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10139" y="1563675"/>
          <a:ext cx="707036" cy="1089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" name="Document" r:id="rId9" imgW="6604231" imgH="8442484" progId="Word.Document.8">
                  <p:embed/>
                </p:oleObj>
              </mc:Choice>
              <mc:Fallback>
                <p:oleObj name="Document" r:id="rId9" imgW="6604231" imgH="84424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0139" y="1563675"/>
                        <a:ext cx="707036" cy="1089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4">
            <a:extLst>
              <a:ext uri="{FF2B5EF4-FFF2-40B4-BE49-F238E27FC236}">
                <a16:creationId xmlns="" xmlns:a16="http://schemas.microsoft.com/office/drawing/2014/main" id="{9801A3AC-573C-45BE-94D7-A6A75E26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78" y="3731830"/>
            <a:ext cx="609907" cy="414756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E087A1E8-6C44-4E1A-A0CA-670F1350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866">
            <a:off x="7704956" y="5207534"/>
            <a:ext cx="566321" cy="49697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152400" h="50800" prst="softRound"/>
            <a:bevelB w="82550" h="444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8" y="5371034"/>
            <a:ext cx="690176" cy="7457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Connettore 1 28"/>
          <p:cNvCxnSpPr/>
          <p:nvPr/>
        </p:nvCxnSpPr>
        <p:spPr>
          <a:xfrm>
            <a:off x="286678" y="718359"/>
            <a:ext cx="6005969" cy="9229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48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 txBox="1">
            <a:spLocks noGrp="1"/>
          </p:cNvSpPr>
          <p:nvPr>
            <p:ph type="subTitle" idx="1"/>
          </p:nvPr>
        </p:nvSpPr>
        <p:spPr>
          <a:xfrm>
            <a:off x="330638" y="170405"/>
            <a:ext cx="726487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altLang="it-IT" sz="3100" b="1" dirty="0">
                <a:solidFill>
                  <a:srgbClr val="E65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Arial"/>
              </a:rPr>
              <a:t>Quali sono gli strumenti?  </a:t>
            </a:r>
            <a:endParaRPr lang="it-IT" altLang="it-IT" sz="3100" b="1" dirty="0">
              <a:solidFill>
                <a:srgbClr val="E65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8" y="3711396"/>
            <a:ext cx="369556" cy="33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8" y="1572421"/>
            <a:ext cx="369556" cy="33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8" y="2370163"/>
            <a:ext cx="369556" cy="33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-248103" y="6611521"/>
            <a:ext cx="8101870" cy="463018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marR="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4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143000" marR="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00200" marR="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057400" marR="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marL="2514600" marR="0" lvl="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marL="2971800" marR="0" lvl="6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marL="3429000" marR="0" lvl="7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marL="3886200" marR="0" lvl="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sz="2100" dirty="0" smtClean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sym typeface="Arial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sz="2100" dirty="0" smtClean="0">
              <a:solidFill>
                <a:srgbClr val="5B9BD5">
                  <a:lumMod val="50000"/>
                </a:srgbClr>
              </a:solidFill>
              <a:latin typeface="Gill Sans MT" panose="020B0502020104020203" pitchFamily="34" charset="0"/>
              <a:sym typeface="Arial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dirty="0" smtClean="0">
              <a:solidFill>
                <a:srgbClr val="5B9BD5">
                  <a:lumMod val="50000"/>
                </a:srgbClr>
              </a:solidFill>
              <a:latin typeface="Gill Sans MT" panose="020B0502020104020203" pitchFamily="34" charset="0"/>
              <a:sym typeface="Arial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  <a:defRPr/>
            </a:pPr>
            <a:endParaRPr lang="it-IT" altLang="it-IT" sz="3000" b="1" i="1" dirty="0">
              <a:solidFill>
                <a:srgbClr val="5B9BD5">
                  <a:lumMod val="50000"/>
                </a:srgbClr>
              </a:solidFill>
              <a:latin typeface="Gill Sans MT" panose="020B0502020104020203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8" y="995145"/>
            <a:ext cx="5758710" cy="4933783"/>
          </a:xfrm>
          <a:prstGeom prst="rect">
            <a:avLst/>
          </a:prstGeom>
          <a:noFill/>
          <a:ln w="25400" algn="ctr">
            <a:solidFill>
              <a:srgbClr val="808080"/>
            </a:solidFill>
            <a:miter lim="800000"/>
            <a:headEnd/>
            <a:tailEnd/>
          </a:ln>
          <a:effectLst>
            <a:outerShdw blurRad="50800" dist="38099" dir="10800000" algn="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03" y="995145"/>
            <a:ext cx="957755" cy="8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06" y="1127760"/>
            <a:ext cx="1731634" cy="5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2" descr="europass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7" y="2701766"/>
            <a:ext cx="1177914" cy="64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24384" y="1904023"/>
            <a:ext cx="332147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kern="1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</a:rPr>
              <a:t>EUROGUIDANCE</a:t>
            </a:r>
            <a:r>
              <a:rPr lang="it-IT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</a:rPr>
              <a:t>: </a:t>
            </a:r>
          </a:p>
          <a:p>
            <a:r>
              <a:rPr lang="it-IT" sz="1300" b="1" kern="1200" dirty="0">
                <a:solidFill>
                  <a:srgbClr val="008000"/>
                </a:solidFill>
                <a:latin typeface="Candara" panose="020E0502030303020204" pitchFamily="34" charset="0"/>
                <a:ea typeface="+mn-ea"/>
              </a:rPr>
              <a:t>RETE PER L’ORIENTAMENTO E LA </a:t>
            </a:r>
            <a:r>
              <a:rPr lang="it-IT" sz="1300" b="1" kern="1200" dirty="0" smtClean="0">
                <a:solidFill>
                  <a:srgbClr val="008000"/>
                </a:solidFill>
                <a:latin typeface="Candara" panose="020E0502030303020204" pitchFamily="34" charset="0"/>
                <a:ea typeface="+mn-ea"/>
              </a:rPr>
              <a:t>MOBILITÀ</a:t>
            </a:r>
            <a:endParaRPr lang="it-IT" sz="1300" b="1" kern="1200" dirty="0">
              <a:solidFill>
                <a:srgbClr val="008000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88706" y="1610818"/>
            <a:ext cx="3287418" cy="538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kern="12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EQF</a:t>
            </a:r>
            <a:r>
              <a:rPr lang="it-IT" sz="1600" kern="1200" dirty="0">
                <a:solidFill>
                  <a:srgbClr val="4472C4">
                    <a:lumMod val="75000"/>
                  </a:srgbClr>
                </a:solidFill>
                <a:latin typeface="Candara" panose="020E0502030303020204" pitchFamily="34" charset="0"/>
              </a:rPr>
              <a:t>: </a:t>
            </a:r>
          </a:p>
          <a:p>
            <a:r>
              <a:rPr lang="it-IT" sz="1300" b="1" kern="1200" dirty="0">
                <a:solidFill>
                  <a:srgbClr val="4472C4">
                    <a:lumMod val="75000"/>
                  </a:srgbClr>
                </a:solidFill>
                <a:latin typeface="Candara" panose="020E0502030303020204" pitchFamily="34" charset="0"/>
              </a:rPr>
              <a:t>QUADRO EUROPEO DELLE QUALIFICAZIONI</a:t>
            </a:r>
          </a:p>
        </p:txBody>
      </p:sp>
      <p:sp>
        <p:nvSpPr>
          <p:cNvPr id="3" name="Rettangolo 2"/>
          <p:cNvSpPr/>
          <p:nvPr/>
        </p:nvSpPr>
        <p:spPr>
          <a:xfrm>
            <a:off x="453607" y="3421189"/>
            <a:ext cx="5055654" cy="55399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it-IT" sz="16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EUROPASS: </a:t>
            </a:r>
          </a:p>
          <a:p>
            <a:r>
              <a:rPr lang="it-IT" b="1" kern="1200" dirty="0">
                <a:solidFill>
                  <a:srgbClr val="E65D00"/>
                </a:solidFill>
                <a:latin typeface="Candara" panose="020E0502030303020204" pitchFamily="34" charset="0"/>
              </a:rPr>
              <a:t>QUADRO EUROPEO TRASPARENZA QUALIFICHE E </a:t>
            </a:r>
            <a:r>
              <a:rPr lang="it-IT" b="1" kern="1200" dirty="0" smtClean="0">
                <a:solidFill>
                  <a:srgbClr val="E65D00"/>
                </a:solidFill>
                <a:latin typeface="Candara" panose="020E0502030303020204" pitchFamily="34" charset="0"/>
              </a:rPr>
              <a:t>COMPETENZE</a:t>
            </a:r>
            <a:endParaRPr lang="it-IT" b="1" kern="1200" dirty="0">
              <a:solidFill>
                <a:srgbClr val="E65D00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649377" y="2910419"/>
            <a:ext cx="1886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50" dirty="0" smtClean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ndara" panose="020E0502030303020204" pitchFamily="34" charset="0"/>
              </a:rPr>
              <a:t>Dal 2017</a:t>
            </a:r>
            <a:endParaRPr lang="it-IT" sz="2000" b="1" spc="50" dirty="0">
              <a:ln w="0"/>
              <a:solidFill>
                <a:srgbClr val="44546A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ndara" panose="020E0502030303020204" pitchFamily="34" charset="0"/>
            </a:endParaRPr>
          </a:p>
        </p:txBody>
      </p:sp>
      <p:pic>
        <p:nvPicPr>
          <p:cNvPr id="22" name="Immagine 2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81" y="3392748"/>
            <a:ext cx="1821859" cy="579883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6202771" y="4067994"/>
            <a:ext cx="2186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pc="50" dirty="0" smtClean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ndara" panose="020E0502030303020204" pitchFamily="34" charset="0"/>
              </a:rPr>
              <a:t>è</a:t>
            </a:r>
          </a:p>
          <a:p>
            <a:pPr algn="ctr"/>
            <a:r>
              <a:rPr lang="it-IT" sz="2000" b="1" spc="5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ndara" panose="020E0502030303020204" pitchFamily="34" charset="0"/>
              </a:rPr>
              <a:t>P</a:t>
            </a:r>
            <a:r>
              <a:rPr lang="it-IT" sz="2000" b="1" spc="50" dirty="0" smtClean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ndara" panose="020E0502030303020204" pitchFamily="34" charset="0"/>
              </a:rPr>
              <a:t>unto di Contatto </a:t>
            </a:r>
            <a:r>
              <a:rPr lang="it-IT" sz="2000" b="1" spc="5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ndara" panose="020E0502030303020204" pitchFamily="34" charset="0"/>
              </a:rPr>
              <a:t>N</a:t>
            </a:r>
            <a:r>
              <a:rPr lang="it-IT" sz="2000" b="1" spc="50" dirty="0" smtClean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ndara" panose="020E0502030303020204" pitchFamily="34" charset="0"/>
              </a:rPr>
              <a:t>azionale</a:t>
            </a:r>
            <a:endParaRPr lang="it-IT" sz="2000" b="1" spc="50" dirty="0">
              <a:ln w="0"/>
              <a:solidFill>
                <a:srgbClr val="44546A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3" y="6206455"/>
            <a:ext cx="1496831" cy="4303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1242369" y="-216313"/>
            <a:ext cx="8496944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kern="1200" dirty="0" err="1">
                <a:solidFill>
                  <a:srgbClr val="6A1050"/>
                </a:solidFill>
                <a:latin typeface="Verdana"/>
              </a:rPr>
              <a:t>Nuove</a:t>
            </a:r>
            <a:r>
              <a:rPr lang="en-GB" kern="1200" dirty="0">
                <a:solidFill>
                  <a:srgbClr val="6A1050"/>
                </a:solidFill>
                <a:latin typeface="Verdana"/>
              </a:rPr>
              <a:t> </a:t>
            </a:r>
            <a:r>
              <a:rPr lang="en-GB" kern="1200" dirty="0" err="1">
                <a:solidFill>
                  <a:srgbClr val="6A1050"/>
                </a:solidFill>
                <a:latin typeface="Verdana"/>
              </a:rPr>
              <a:t>funzionalità</a:t>
            </a:r>
            <a:r>
              <a:rPr lang="en-GB" kern="1200" dirty="0">
                <a:solidFill>
                  <a:srgbClr val="6A1050"/>
                </a:solidFill>
                <a:latin typeface="Verdana"/>
              </a:rPr>
              <a:t> e </a:t>
            </a:r>
            <a:r>
              <a:rPr lang="en-GB" kern="1200" dirty="0" err="1">
                <a:solidFill>
                  <a:srgbClr val="6A1050"/>
                </a:solidFill>
                <a:latin typeface="Verdana"/>
              </a:rPr>
              <a:t>servizi</a:t>
            </a:r>
            <a:r>
              <a:rPr lang="en-GB" kern="1200" dirty="0">
                <a:solidFill>
                  <a:srgbClr val="6A1050"/>
                </a:solidFill>
                <a:latin typeface="Verdana"/>
              </a:rPr>
              <a:t> </a:t>
            </a:r>
          </a:p>
        </p:txBody>
      </p:sp>
      <p:grpSp>
        <p:nvGrpSpPr>
          <p:cNvPr id="7" name="Group 27"/>
          <p:cNvGrpSpPr/>
          <p:nvPr/>
        </p:nvGrpSpPr>
        <p:grpSpPr>
          <a:xfrm>
            <a:off x="-80461" y="501641"/>
            <a:ext cx="7867834" cy="5835605"/>
            <a:chOff x="942804" y="3504032"/>
            <a:chExt cx="8035531" cy="1922411"/>
          </a:xfrm>
        </p:grpSpPr>
        <p:grpSp>
          <p:nvGrpSpPr>
            <p:cNvPr id="10" name="Group 6"/>
            <p:cNvGrpSpPr/>
            <p:nvPr/>
          </p:nvGrpSpPr>
          <p:grpSpPr>
            <a:xfrm>
              <a:off x="942804" y="3888811"/>
              <a:ext cx="3093652" cy="1055349"/>
              <a:chOff x="473818" y="1402021"/>
              <a:chExt cx="3635042" cy="1055349"/>
            </a:xfrm>
          </p:grpSpPr>
          <p:sp>
            <p:nvSpPr>
              <p:cNvPr id="17" name="Rounded Rectangle 7"/>
              <p:cNvSpPr/>
              <p:nvPr/>
            </p:nvSpPr>
            <p:spPr>
              <a:xfrm rot="264520">
                <a:off x="668880" y="1539004"/>
                <a:ext cx="3439980" cy="599254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ounded Rectangle 4"/>
              <p:cNvSpPr/>
              <p:nvPr/>
            </p:nvSpPr>
            <p:spPr>
              <a:xfrm rot="265814">
                <a:off x="473818" y="1402021"/>
                <a:ext cx="3612424" cy="10553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0" tIns="152400" rIns="152400" bIns="152400" numCol="1" spcCol="1270" anchor="ctr" anchorCtr="0">
                <a:no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en-GB" sz="3100" b="1" kern="1200" dirty="0" err="1">
                    <a:solidFill>
                      <a:srgbClr val="FF6600"/>
                    </a:solidFill>
                  </a:rPr>
                  <a:t>Servizi</a:t>
                </a:r>
                <a:r>
                  <a:rPr lang="en-GB" sz="3100" b="1" kern="1200" dirty="0">
                    <a:solidFill>
                      <a:srgbClr val="FF6600"/>
                    </a:solidFill>
                  </a:rPr>
                  <a:t> di         </a:t>
                </a:r>
                <a:r>
                  <a:rPr lang="en-GB" sz="3100" b="1" kern="1200" dirty="0" err="1">
                    <a:solidFill>
                      <a:srgbClr val="FF6600"/>
                    </a:solidFill>
                  </a:rPr>
                  <a:t>informazione</a:t>
                </a:r>
                <a:r>
                  <a:rPr lang="en-GB" sz="3100" kern="1200" dirty="0">
                    <a:solidFill>
                      <a:srgbClr val="000000"/>
                    </a:solidFill>
                  </a:rPr>
                  <a:t>	</a:t>
                </a:r>
              </a:p>
              <a:p>
                <a:pPr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3200" kern="12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4102641" y="3504032"/>
              <a:ext cx="4875694" cy="1922411"/>
              <a:chOff x="-3890546" y="1036580"/>
              <a:chExt cx="10031980" cy="1922411"/>
            </a:xfrm>
          </p:grpSpPr>
          <p:sp>
            <p:nvSpPr>
              <p:cNvPr id="13" name="Rounded Rectangle 22"/>
              <p:cNvSpPr/>
              <p:nvPr/>
            </p:nvSpPr>
            <p:spPr>
              <a:xfrm>
                <a:off x="-3890546" y="1036580"/>
                <a:ext cx="10031980" cy="1922411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ounded Rectangle 4"/>
              <p:cNvSpPr/>
              <p:nvPr/>
            </p:nvSpPr>
            <p:spPr>
              <a:xfrm>
                <a:off x="-2768169" y="1107249"/>
                <a:ext cx="8484065" cy="181365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0" tIns="152400" rIns="152400" bIns="152400" numCol="1" spcCol="1270" anchor="ctr" anchorCtr="0">
                <a:noAutofit/>
              </a:bodyPr>
              <a:lstStyle/>
              <a:p>
                <a:pPr marL="285750" indent="-28575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Skills 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intelligence (</a:t>
                </a:r>
                <a:r>
                  <a:rPr lang="en-US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dati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dal Mercato del Lavoro in tempo </a:t>
                </a: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reale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</a:t>
                </a:r>
              </a:p>
              <a:p>
                <a:pPr marL="285750" indent="-28575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Supporto </a:t>
                </a:r>
                <a:r>
                  <a:rPr lang="en-US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ai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processi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di </a:t>
                </a:r>
                <a:r>
                  <a:rPr lang="en-US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validazione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delle </a:t>
                </a:r>
                <a:r>
                  <a:rPr lang="en-US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competenze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endParaRPr lang="en-US" sz="20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Accesso </a:t>
                </a: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alle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informazioni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su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sistemi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di </a:t>
                </a: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qualificazioni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Europei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(EQF, ESCO, </a:t>
                </a: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ecc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.)</a:t>
                </a:r>
              </a:p>
              <a:p>
                <a:pPr marL="285750" indent="-28575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Char char="§"/>
                </a:pPr>
                <a:endParaRPr lang="en-US" sz="20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Char char="§"/>
                </a:pPr>
                <a:endParaRPr lang="en-US" sz="2000" kern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Char char="§"/>
                </a:pPr>
                <a:endParaRPr lang="en-US" sz="20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Orientamento </a:t>
                </a:r>
                <a:r>
                  <a:rPr lang="en-US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alla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mobilità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studentesca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e </a:t>
                </a: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formativa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pPr marL="285750" indent="-285750" defTabSz="20447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Sistemi</a:t>
                </a:r>
                <a:r>
                  <a:rPr lang="en-US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di </a:t>
                </a:r>
                <a:r>
                  <a:rPr lang="en-GB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Skills-qualification per </a:t>
                </a:r>
                <a:r>
                  <a:rPr lang="en-GB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richiedenti</a:t>
                </a:r>
                <a:r>
                  <a:rPr lang="en-GB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GB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asilo</a:t>
                </a:r>
                <a:r>
                  <a:rPr lang="en-GB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e </a:t>
                </a:r>
                <a:r>
                  <a:rPr lang="en-GB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provenienti</a:t>
                </a:r>
                <a:r>
                  <a:rPr lang="en-GB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da </a:t>
                </a:r>
                <a:r>
                  <a:rPr lang="en-GB" sz="2000" kern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Paesi</a:t>
                </a:r>
                <a:r>
                  <a:rPr lang="en-GB" sz="2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GB" sz="2000" kern="12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terzi</a:t>
                </a:r>
                <a:r>
                  <a:rPr lang="en-GB" sz="20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endParaRPr lang="en-US" sz="2000" kern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21" name="Immagin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365" y="6206455"/>
            <a:ext cx="1446576" cy="518584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 flipV="1">
            <a:off x="179270" y="486462"/>
            <a:ext cx="5974895" cy="520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8" y="4348252"/>
            <a:ext cx="2985703" cy="166848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81" y="3596055"/>
            <a:ext cx="2288111" cy="8811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9" y="700982"/>
            <a:ext cx="2153854" cy="1148722"/>
          </a:xfrm>
          <a:prstGeom prst="rect">
            <a:avLst/>
          </a:prstGeom>
        </p:spPr>
      </p:pic>
      <p:pic>
        <p:nvPicPr>
          <p:cNvPr id="9" name="Picture 4" descr="europass_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1282" y="134104"/>
            <a:ext cx="1518047" cy="890588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59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2" y="239702"/>
            <a:ext cx="1496831" cy="430339"/>
          </a:xfrm>
          <a:prstGeom prst="rect">
            <a:avLst/>
          </a:prstGeom>
        </p:spPr>
      </p:pic>
      <p:pic>
        <p:nvPicPr>
          <p:cNvPr id="9" name="Picture 4" descr="europass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2124" y="16445"/>
            <a:ext cx="1518047" cy="890588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5" y="1032843"/>
            <a:ext cx="4119403" cy="453825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1432" y="5696912"/>
            <a:ext cx="411971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Mockup </a:t>
            </a:r>
            <a:r>
              <a:rPr lang="en-US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della</a:t>
            </a:r>
            <a:r>
              <a:rPr 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nuova</a:t>
            </a:r>
            <a:r>
              <a:rPr 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homepage di Europass</a:t>
            </a:r>
            <a:endParaRPr lang="it-IT" sz="13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862" y="1032844"/>
            <a:ext cx="3913184" cy="453825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329136" y="5643051"/>
            <a:ext cx="470671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Mockup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della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sezione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“My Europass”</a:t>
            </a:r>
          </a:p>
          <a:p>
            <a:r>
              <a:rPr lang="en-US" sz="125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dove </a:t>
            </a:r>
            <a:r>
              <a:rPr lang="en-US" sz="125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l’utente</a:t>
            </a:r>
            <a:r>
              <a:rPr lang="en-US" sz="12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può </a:t>
            </a:r>
            <a:r>
              <a:rPr lang="en-US" sz="125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registrare</a:t>
            </a:r>
            <a:r>
              <a:rPr lang="en-US" sz="12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le </a:t>
            </a:r>
            <a:r>
              <a:rPr lang="en-US" sz="125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proprie</a:t>
            </a:r>
            <a:r>
              <a:rPr lang="en-US" sz="12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skills e </a:t>
            </a:r>
            <a:r>
              <a:rPr lang="en-US" sz="125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qualificazioni</a:t>
            </a:r>
            <a:r>
              <a:rPr lang="en-US" sz="12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25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(Europass </a:t>
            </a:r>
            <a:r>
              <a:rPr lang="en-US" sz="12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e-Profile)</a:t>
            </a:r>
            <a:endParaRPr lang="it-IT" sz="125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43" y="252121"/>
            <a:ext cx="1446576" cy="5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1" y="6082155"/>
            <a:ext cx="1496831" cy="43033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19420" y="1378873"/>
            <a:ext cx="85284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2600" b="1" i="1" dirty="0">
                <a:solidFill>
                  <a:srgbClr val="0070C0"/>
                </a:solidFill>
                <a:hlinkClick r:id="rId4"/>
              </a:rPr>
              <a:t>https://www.anpal.gov.it/web/guest/europa/europass</a:t>
            </a:r>
            <a:endParaRPr lang="it-IT" sz="2600" dirty="0">
              <a:solidFill>
                <a:srgbClr val="0070C0"/>
              </a:solidFill>
            </a:endParaRPr>
          </a:p>
        </p:txBody>
      </p:sp>
      <p:pic>
        <p:nvPicPr>
          <p:cNvPr id="6" name="Picture 4" descr="europass_small">
            <a:extLst>
              <a:ext uri="{FF2B5EF4-FFF2-40B4-BE49-F238E27FC236}">
                <a16:creationId xmlns:a16="http://schemas.microsoft.com/office/drawing/2014/main" xmlns="" id="{4E36E9A7-6478-4B0B-8C7A-7682E09A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9821" y="263296"/>
            <a:ext cx="1518047" cy="890588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F772A92E-F087-4090-A75F-39045C0F428D}"/>
              </a:ext>
            </a:extLst>
          </p:cNvPr>
          <p:cNvSpPr/>
          <p:nvPr/>
        </p:nvSpPr>
        <p:spPr>
          <a:xfrm>
            <a:off x="371474" y="2105756"/>
            <a:ext cx="707570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it-IT" altLang="it-IT" sz="1800" b="1" dirty="0" smtClean="0">
                <a:solidFill>
                  <a:srgbClr val="6A1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Info </a:t>
            </a:r>
          </a:p>
          <a:p>
            <a:pPr algn="just">
              <a:spcBef>
                <a:spcPct val="0"/>
              </a:spcBef>
              <a:defRPr/>
            </a:pPr>
            <a:r>
              <a:rPr lang="it-IT" altLang="it-IT" sz="1800" b="1" dirty="0" smtClean="0">
                <a:solidFill>
                  <a:srgbClr val="6A1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generiche </a:t>
            </a:r>
            <a:r>
              <a:rPr lang="it-IT" altLang="it-IT" sz="1800" b="1" dirty="0">
                <a:solidFill>
                  <a:srgbClr val="6A1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 documenti del Portafoglio Europass clicca su:</a:t>
            </a:r>
          </a:p>
          <a:p>
            <a:pPr algn="just" eaLnBrk="1" hangingPunct="1">
              <a:spcBef>
                <a:spcPct val="0"/>
              </a:spcBef>
              <a:buClrTx/>
              <a:buSzTx/>
              <a:defRPr/>
            </a:pPr>
            <a:endParaRPr lang="it-IT" altLang="it-IT" sz="1800" b="1" dirty="0" smtClean="0">
              <a:solidFill>
                <a:srgbClr val="6A1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 algn="just">
              <a:spcBef>
                <a:spcPct val="0"/>
              </a:spcBef>
              <a:defRPr/>
            </a:pPr>
            <a:endParaRPr lang="it-IT" altLang="it-IT" sz="18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 lvl="5" indent="2955925" algn="just">
              <a:spcBef>
                <a:spcPct val="0"/>
              </a:spcBef>
              <a:defRPr/>
            </a:pPr>
            <a:r>
              <a:rPr lang="it-IT" altLang="it-IT" sz="1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Europass-INFO@anpal.gov.it</a:t>
            </a:r>
            <a:endParaRPr lang="it-IT" altLang="it-IT" sz="1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 indent="2955925" algn="just">
              <a:spcBef>
                <a:spcPct val="0"/>
              </a:spcBef>
              <a:defRPr/>
            </a:pPr>
            <a:endParaRPr lang="it-IT" altLang="it-IT" sz="1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it-IT" altLang="it-IT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ct val="0"/>
              </a:spcBef>
              <a:defRPr/>
            </a:pPr>
            <a:r>
              <a:rPr lang="it-IT" altLang="it-IT" sz="1800" b="1" dirty="0" smtClean="0">
                <a:solidFill>
                  <a:srgbClr val="6A1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Info </a:t>
            </a:r>
          </a:p>
          <a:p>
            <a:pPr lvl="5" algn="just">
              <a:spcBef>
                <a:spcPct val="0"/>
              </a:spcBef>
              <a:defRPr/>
            </a:pPr>
            <a:r>
              <a:rPr lang="it-IT" altLang="it-IT" sz="1800" b="1" dirty="0">
                <a:solidFill>
                  <a:srgbClr val="6A1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circa l’avvio delle procedure finalizzate alla convalida del libretto di Mobilità clicca su:</a:t>
            </a:r>
            <a:r>
              <a:rPr lang="it-IT" altLang="it-IT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5" algn="just">
              <a:spcBef>
                <a:spcPct val="0"/>
              </a:spcBef>
              <a:defRPr/>
            </a:pPr>
            <a:endParaRPr lang="it-IT" altLang="it-IT" sz="1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pPr lvl="5" indent="2955925" algn="just">
              <a:spcBef>
                <a:spcPct val="0"/>
              </a:spcBef>
              <a:defRPr/>
            </a:pPr>
            <a:r>
              <a:rPr lang="it-IT" altLang="it-IT" sz="1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EuropassMobilita_Italia@anpal.gov.it</a:t>
            </a:r>
            <a:endParaRPr lang="it-IT" altLang="it-IT" sz="1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 algn="just">
              <a:spcBef>
                <a:spcPct val="0"/>
              </a:spcBef>
              <a:defRPr/>
            </a:pPr>
            <a:r>
              <a:rPr lang="it-IT" altLang="it-IT" sz="25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25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xmlns="" id="{E81EBE35-754F-4085-82B1-0C846D3F9775}"/>
              </a:ext>
            </a:extLst>
          </p:cNvPr>
          <p:cNvSpPr/>
          <p:nvPr/>
        </p:nvSpPr>
        <p:spPr>
          <a:xfrm>
            <a:off x="2047435" y="3260785"/>
            <a:ext cx="705597" cy="409894"/>
          </a:xfrm>
          <a:prstGeom prst="rightArrow">
            <a:avLst/>
          </a:prstGeom>
          <a:solidFill>
            <a:srgbClr val="6A1050"/>
          </a:solidFill>
          <a:ln>
            <a:solidFill>
              <a:srgbClr val="6A1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bliqueBottom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6A1050"/>
              </a:solidFill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xmlns="" id="{309C9AB0-D030-49FF-B269-736B011C4F92}"/>
              </a:ext>
            </a:extLst>
          </p:cNvPr>
          <p:cNvSpPr/>
          <p:nvPr/>
        </p:nvSpPr>
        <p:spPr>
          <a:xfrm>
            <a:off x="2047435" y="5222443"/>
            <a:ext cx="774423" cy="376099"/>
          </a:xfrm>
          <a:prstGeom prst="rightArrow">
            <a:avLst/>
          </a:prstGeom>
          <a:solidFill>
            <a:srgbClr val="6A1050"/>
          </a:solidFill>
          <a:ln>
            <a:solidFill>
              <a:srgbClr val="6A1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bliqueBottom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271048"/>
            <a:ext cx="7079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3200" kern="1200" dirty="0">
                <a:solidFill>
                  <a:srgbClr val="0000FF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it-IT" altLang="it-IT" sz="2500" dirty="0" smtClean="0">
                <a:solidFill>
                  <a:srgbClr val="6A1050"/>
                </a:solidFill>
                <a:latin typeface="Arial Black" panose="020B0A04020102020204" pitchFamily="34" charset="0"/>
              </a:rPr>
              <a:t>Il Centro Nazionale Europass - contatti</a:t>
            </a:r>
            <a:endParaRPr lang="it-IT" sz="2500" dirty="0">
              <a:solidFill>
                <a:srgbClr val="6A1050"/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 flipV="1">
            <a:off x="208022" y="855823"/>
            <a:ext cx="6694226" cy="1197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1292" y="6150981"/>
            <a:ext cx="1446576" cy="5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/>
          <p:cNvSpPr txBox="1">
            <a:spLocks/>
          </p:cNvSpPr>
          <p:nvPr/>
        </p:nvSpPr>
        <p:spPr>
          <a:xfrm>
            <a:off x="9052" y="2780231"/>
            <a:ext cx="9125894" cy="16617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it-IT" sz="1800" i="1" kern="1200" dirty="0" smtClean="0">
              <a:solidFill>
                <a:srgbClr val="002060"/>
              </a:solidFill>
              <a:latin typeface="Candara" pitchFamily="34" charset="0"/>
              <a:ea typeface="+mj-ea"/>
            </a:endParaRPr>
          </a:p>
          <a:p>
            <a:pPr algn="ctr"/>
            <a:endParaRPr lang="it-IT" sz="1600" kern="1200" dirty="0">
              <a:solidFill>
                <a:srgbClr val="002060"/>
              </a:solidFill>
              <a:latin typeface="Candara" pitchFamily="34" charset="0"/>
              <a:ea typeface="+mj-ea"/>
            </a:endParaRPr>
          </a:p>
          <a:p>
            <a:pPr algn="ctr"/>
            <a:endParaRPr lang="it-IT" sz="18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algn="ctr"/>
            <a:endParaRPr lang="it-IT" sz="1600" b="1" kern="1200" dirty="0">
              <a:solidFill>
                <a:srgbClr val="002060"/>
              </a:solidFill>
              <a:latin typeface="Candara" pitchFamily="34" charset="0"/>
              <a:ea typeface="+mj-ea"/>
            </a:endParaRPr>
          </a:p>
          <a:p>
            <a:pPr algn="ctr"/>
            <a:endParaRPr lang="it-IT" sz="18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algn="ctr"/>
            <a:endParaRPr lang="it-IT" sz="18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9052" y="1649419"/>
            <a:ext cx="914399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1600" b="1" kern="1200" dirty="0" smtClean="0">
              <a:solidFill>
                <a:srgbClr val="002060"/>
              </a:solidFill>
              <a:latin typeface="Candara" pitchFamily="34" charset="0"/>
              <a:ea typeface="+mj-ea"/>
            </a:endParaRPr>
          </a:p>
          <a:p>
            <a:pPr algn="ctr"/>
            <a:r>
              <a:rPr lang="it-IT" sz="2800" b="1" i="1" dirty="0" smtClean="0">
                <a:solidFill>
                  <a:srgbClr val="FF0000"/>
                </a:solidFill>
                <a:latin typeface="Candara" pitchFamily="34" charset="0"/>
              </a:rPr>
              <a:t>European </a:t>
            </a:r>
            <a:r>
              <a:rPr lang="it-IT" sz="2800" b="1" i="1" dirty="0" err="1">
                <a:solidFill>
                  <a:srgbClr val="FF0000"/>
                </a:solidFill>
                <a:latin typeface="Candara" pitchFamily="34" charset="0"/>
              </a:rPr>
              <a:t>Qualification</a:t>
            </a:r>
            <a:r>
              <a:rPr lang="it-IT" sz="2800" b="1" i="1" dirty="0">
                <a:solidFill>
                  <a:srgbClr val="FF0000"/>
                </a:solidFill>
                <a:latin typeface="Candara" pitchFamily="34" charset="0"/>
              </a:rPr>
              <a:t> Framework</a:t>
            </a:r>
          </a:p>
          <a:p>
            <a:pPr algn="ctr"/>
            <a:r>
              <a:rPr lang="it-IT" sz="2800" b="1" i="1" dirty="0">
                <a:solidFill>
                  <a:srgbClr val="FF0000"/>
                </a:solidFill>
                <a:latin typeface="Candara" pitchFamily="34" charset="0"/>
              </a:rPr>
              <a:t>e </a:t>
            </a:r>
          </a:p>
          <a:p>
            <a:pPr algn="ctr"/>
            <a:r>
              <a:rPr lang="it-IT" sz="2800" b="1" i="1" dirty="0" smtClean="0">
                <a:solidFill>
                  <a:srgbClr val="FF0000"/>
                </a:solidFill>
                <a:latin typeface="Candara" pitchFamily="34" charset="0"/>
              </a:rPr>
              <a:t>Quadro </a:t>
            </a:r>
            <a:r>
              <a:rPr lang="it-IT" sz="2800" b="1" i="1" dirty="0">
                <a:solidFill>
                  <a:srgbClr val="FF0000"/>
                </a:solidFill>
                <a:latin typeface="Candara" pitchFamily="34" charset="0"/>
              </a:rPr>
              <a:t>Nazionale delle </a:t>
            </a:r>
            <a:r>
              <a:rPr lang="it-IT" sz="2800" b="1" i="1" dirty="0" smtClean="0">
                <a:solidFill>
                  <a:srgbClr val="FF0000"/>
                </a:solidFill>
                <a:latin typeface="Candara" pitchFamily="34" charset="0"/>
              </a:rPr>
              <a:t>Qualificazioni</a:t>
            </a:r>
          </a:p>
          <a:p>
            <a:pPr algn="ctr"/>
            <a:endParaRPr lang="it-IT" sz="1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endParaRPr lang="it-IT" sz="1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endParaRPr lang="it-IT" sz="1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endParaRPr lang="it-IT" sz="1600" b="1" kern="1200" dirty="0">
              <a:solidFill>
                <a:srgbClr val="002060"/>
              </a:solidFill>
              <a:latin typeface="Candara" pitchFamily="34" charset="0"/>
              <a:ea typeface="+mj-ea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276" y="3798749"/>
            <a:ext cx="23715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/>
          </p:nvPr>
        </p:nvGraphicFramePr>
        <p:xfrm>
          <a:off x="101932" y="3300142"/>
          <a:ext cx="8597984" cy="253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reccia a destra 7"/>
          <p:cNvSpPr/>
          <p:nvPr/>
        </p:nvSpPr>
        <p:spPr>
          <a:xfrm rot="20322830">
            <a:off x="1432026" y="4018166"/>
            <a:ext cx="1169716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6543" y="641021"/>
            <a:ext cx="5427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dirty="0" smtClean="0">
                <a:solidFill>
                  <a:srgbClr val="FF0000"/>
                </a:solidFill>
                <a:latin typeface="Candara" pitchFamily="34" charset="0"/>
              </a:rPr>
              <a:t>European </a:t>
            </a:r>
            <a:r>
              <a:rPr lang="it-IT" sz="2000" b="1" i="1" dirty="0" err="1">
                <a:solidFill>
                  <a:srgbClr val="FF0000"/>
                </a:solidFill>
                <a:latin typeface="Candara" pitchFamily="34" charset="0"/>
              </a:rPr>
              <a:t>Qualification</a:t>
            </a:r>
            <a:r>
              <a:rPr lang="it-IT" sz="2000" b="1" i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it-IT" sz="2000" b="1" i="1" dirty="0" smtClean="0">
                <a:solidFill>
                  <a:srgbClr val="FF0000"/>
                </a:solidFill>
                <a:latin typeface="Candara" pitchFamily="34" charset="0"/>
              </a:rPr>
              <a:t>Framework </a:t>
            </a:r>
            <a:r>
              <a:rPr lang="it-IT" sz="2000" b="1" dirty="0" smtClean="0">
                <a:solidFill>
                  <a:srgbClr val="FF0000"/>
                </a:solidFill>
                <a:latin typeface="Candara" pitchFamily="34" charset="0"/>
              </a:rPr>
              <a:t>– </a:t>
            </a:r>
            <a:r>
              <a:rPr lang="it-IT" sz="2000" b="1" i="1" dirty="0" smtClean="0">
                <a:solidFill>
                  <a:srgbClr val="FF0000"/>
                </a:solidFill>
                <a:latin typeface="Candara" pitchFamily="34" charset="0"/>
              </a:rPr>
              <a:t>EQF</a:t>
            </a:r>
            <a:r>
              <a:rPr lang="it-IT" sz="2000" b="1" dirty="0" smtClean="0">
                <a:solidFill>
                  <a:srgbClr val="FF0000"/>
                </a:solidFill>
                <a:latin typeface="Candara" pitchFamily="34" charset="0"/>
              </a:rPr>
              <a:t>  </a:t>
            </a:r>
            <a:endParaRPr lang="it-IT" sz="20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157753" y="4205922"/>
            <a:ext cx="19691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  <a:latin typeface="Candara" pitchFamily="34" charset="0"/>
              </a:rPr>
              <a:t>39 Paesi </a:t>
            </a:r>
            <a:r>
              <a:rPr lang="it-IT" sz="1600" b="1" dirty="0" smtClean="0">
                <a:solidFill>
                  <a:srgbClr val="002060"/>
                </a:solidFill>
                <a:latin typeface="Candara" pitchFamily="34" charset="0"/>
              </a:rPr>
              <a:t>Aderenti</a:t>
            </a:r>
            <a:endParaRPr lang="it-IT" sz="16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47731" y="1527093"/>
            <a:ext cx="80588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it-IT" sz="1600" b="1" dirty="0">
                <a:solidFill>
                  <a:srgbClr val="002060"/>
                </a:solidFill>
                <a:latin typeface="Candara" pitchFamily="34" charset="0"/>
              </a:rPr>
              <a:t>QUADRO DI RIFERIMENTO COMUNITARIO per mettere in trasparenza e comparare le qualificazioni dei Paesi aderenti e per </a:t>
            </a:r>
            <a:r>
              <a:rPr lang="it-IT" sz="1600" b="1" dirty="0" smtClean="0">
                <a:solidFill>
                  <a:srgbClr val="002060"/>
                </a:solidFill>
                <a:latin typeface="Candara" pitchFamily="34" charset="0"/>
              </a:rPr>
              <a:t>favorire l’apprendimento </a:t>
            </a:r>
            <a:r>
              <a:rPr lang="it-IT" sz="1600" b="1" dirty="0" smtClean="0">
                <a:solidFill>
                  <a:srgbClr val="002060"/>
                </a:solidFill>
                <a:latin typeface="Candara" pitchFamily="34" charset="0"/>
              </a:rPr>
              <a:t>permanente</a:t>
            </a:r>
            <a:endParaRPr lang="it-IT" sz="1600" b="1" dirty="0">
              <a:solidFill>
                <a:srgbClr val="002060"/>
              </a:solidFill>
              <a:latin typeface="Candara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it-IT" sz="1600" b="1" dirty="0" smtClean="0">
                <a:solidFill>
                  <a:srgbClr val="002060"/>
                </a:solidFill>
                <a:latin typeface="Candara" pitchFamily="34" charset="0"/>
              </a:rPr>
              <a:t>Raccomandazione del Parlamento Europeo e del Consiglio del 23 Aprile 2008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it-IT" sz="1600" b="1" dirty="0">
                <a:solidFill>
                  <a:srgbClr val="002060"/>
                </a:solidFill>
                <a:latin typeface="Candara" pitchFamily="34" charset="0"/>
              </a:rPr>
              <a:t>A</a:t>
            </a:r>
            <a:r>
              <a:rPr lang="it-IT" sz="1600" b="1" dirty="0" smtClean="0">
                <a:solidFill>
                  <a:srgbClr val="002060"/>
                </a:solidFill>
                <a:latin typeface="Candara" pitchFamily="34" charset="0"/>
              </a:rPr>
              <a:t>ggiornata il 22 Maggio 2017 </a:t>
            </a:r>
          </a:p>
          <a:p>
            <a:pPr>
              <a:buClr>
                <a:srgbClr val="C00000"/>
              </a:buClr>
            </a:pPr>
            <a:endParaRPr lang="it-IT" b="1" dirty="0" smtClean="0">
              <a:solidFill>
                <a:srgbClr val="002060"/>
              </a:solidFill>
              <a:latin typeface="Candara" pitchFamily="34" charset="0"/>
            </a:endParaRPr>
          </a:p>
          <a:p>
            <a:endParaRPr lang="it-IT" sz="1600" b="1" dirty="0">
              <a:solidFill>
                <a:srgbClr val="002060"/>
              </a:solidFill>
              <a:latin typeface="Candara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0467" y="2753099"/>
            <a:ext cx="63736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it-IT" b="1" dirty="0" smtClean="0">
                <a:solidFill>
                  <a:srgbClr val="002060"/>
                </a:solidFill>
                <a:latin typeface="Candara" pitchFamily="34" charset="0"/>
              </a:rPr>
              <a:t>8 LIVELLI: </a:t>
            </a:r>
            <a:r>
              <a:rPr lang="it-IT" b="1" dirty="0">
                <a:solidFill>
                  <a:srgbClr val="002060"/>
                </a:solidFill>
                <a:latin typeface="Candara" pitchFamily="34" charset="0"/>
              </a:rPr>
              <a:t>DALLA MINIMA ALLA </a:t>
            </a:r>
            <a:r>
              <a:rPr lang="it-IT" b="1" dirty="0" smtClean="0">
                <a:solidFill>
                  <a:srgbClr val="002060"/>
                </a:solidFill>
                <a:latin typeface="Candara" pitchFamily="34" charset="0"/>
              </a:rPr>
              <a:t>MASSIMA COMPLESSITA’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Candara" pitchFamily="34" charset="0"/>
              </a:rPr>
              <a:t>3 </a:t>
            </a:r>
            <a:r>
              <a:rPr lang="it-IT" b="1" dirty="0" smtClean="0">
                <a:solidFill>
                  <a:srgbClr val="002060"/>
                </a:solidFill>
                <a:latin typeface="Candara" pitchFamily="34" charset="0"/>
              </a:rPr>
              <a:t>DIMENSIONI: CONOSCENZE, ABILITA’, RESPONSABILITA’ E AUTONOMIA</a:t>
            </a:r>
            <a:endParaRPr lang="it-IT" b="1" dirty="0" smtClean="0">
              <a:solidFill>
                <a:srgbClr val="002060"/>
              </a:solidFill>
              <a:latin typeface="Candara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it-IT" b="1" dirty="0" smtClean="0">
                <a:solidFill>
                  <a:srgbClr val="002060"/>
                </a:solidFill>
                <a:latin typeface="Candara" pitchFamily="34" charset="0"/>
              </a:rPr>
              <a:t>RISULTATI </a:t>
            </a:r>
            <a:r>
              <a:rPr lang="it-IT" b="1" dirty="0">
                <a:solidFill>
                  <a:srgbClr val="002060"/>
                </a:solidFill>
                <a:latin typeface="Candara" pitchFamily="34" charset="0"/>
              </a:rPr>
              <a:t>DI APPRENDIMENTO </a:t>
            </a:r>
          </a:p>
          <a:p>
            <a:endParaRPr lang="it-IT" b="1" dirty="0">
              <a:solidFill>
                <a:srgbClr val="002060"/>
              </a:solidFill>
              <a:latin typeface="Candara" pitchFamily="34" charset="0"/>
            </a:endParaRPr>
          </a:p>
        </p:txBody>
      </p:sp>
      <p:pic>
        <p:nvPicPr>
          <p:cNvPr id="7170" name="Picture 2" descr="https://www.risorseumane-hr.it/wp-content/uploads/2016/08/il-Quadro-Europeo-delle-Qualifiche-Formative-EQ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38" y="4575298"/>
            <a:ext cx="2373330" cy="177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411260" y="249138"/>
            <a:ext cx="6047778" cy="4803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2000" b="1" dirty="0">
                <a:solidFill>
                  <a:srgbClr val="FF0000"/>
                </a:solidFill>
                <a:latin typeface="Candara" pitchFamily="34" charset="0"/>
              </a:rPr>
              <a:t>Obiettivi</a:t>
            </a:r>
          </a:p>
        </p:txBody>
      </p:sp>
      <p:graphicFrame>
        <p:nvGraphicFramePr>
          <p:cNvPr id="3" name="Diagramma 2"/>
          <p:cNvGraphicFramePr/>
          <p:nvPr>
            <p:extLst/>
          </p:nvPr>
        </p:nvGraphicFramePr>
        <p:xfrm>
          <a:off x="407293" y="866946"/>
          <a:ext cx="3525011" cy="2400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ergamena 1 11"/>
          <p:cNvSpPr/>
          <p:nvPr/>
        </p:nvSpPr>
        <p:spPr>
          <a:xfrm>
            <a:off x="4435149" y="866946"/>
            <a:ext cx="4090886" cy="3873356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it-IT" sz="1200" b="1" dirty="0" smtClean="0">
              <a:solidFill>
                <a:srgbClr val="44546A">
                  <a:lumMod val="25000"/>
                </a:srgbClr>
              </a:solidFill>
            </a:endParaRPr>
          </a:p>
          <a:p>
            <a:pPr algn="just"/>
            <a:r>
              <a:rPr lang="it-IT" sz="1200" b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Certifikato</a:t>
            </a:r>
            <a:r>
              <a:rPr lang="it-IT" sz="1200" b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b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nacionalni</a:t>
            </a:r>
            <a:r>
              <a:rPr lang="it-IT" sz="1200" b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</a:p>
          <a:p>
            <a:pPr algn="just"/>
            <a:r>
              <a:rPr lang="it-IT" sz="1200" b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poklicni</a:t>
            </a:r>
            <a:r>
              <a:rPr lang="it-IT" sz="1200" b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b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kvalifikaciji</a:t>
            </a:r>
            <a:r>
              <a:rPr lang="it-IT" sz="1200" b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</a:p>
          <a:p>
            <a:pPr algn="just"/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Kandidat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načrtuje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organizira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lastno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delo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racionalno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rabi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energijo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material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čas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zagotavlja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kakovost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uspešnost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lastnega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dela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v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delovnem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okolju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v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skladu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s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standardi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varuje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zdravje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okolje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razvija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podjetne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lastnosti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spretnosti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vedenje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sporazumeva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se s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sodelavci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strankami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sodeluje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v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skupini,uporablja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informacijsko-komunikacijsko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tehnologijo</a:t>
            </a:r>
            <a:r>
              <a:rPr lang="it-IT" sz="1200" i="1" dirty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uporablja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računalniško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opremo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programska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orodja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varuje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uporabnikovo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zasebnost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ščiti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njegove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podatke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namešča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vzdržuje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programsko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opremo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nudi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podporo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uporabnikom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osebnih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računalnikov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,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namešča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in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vzdržuje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programsko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opremo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 v </a:t>
            </a:r>
            <a:r>
              <a:rPr lang="it-IT" sz="1200" i="1" dirty="0" err="1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omrežju</a:t>
            </a:r>
            <a:r>
              <a:rPr lang="it-IT" sz="1200" i="1" dirty="0" smtClean="0">
                <a:solidFill>
                  <a:srgbClr val="44546A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.</a:t>
            </a:r>
            <a:endParaRPr lang="it-IT" sz="1200" i="1" dirty="0">
              <a:solidFill>
                <a:srgbClr val="00000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4" name="Rettangolo arrotondato 7"/>
          <p:cNvSpPr/>
          <p:nvPr/>
        </p:nvSpPr>
        <p:spPr>
          <a:xfrm rot="10800000" flipV="1">
            <a:off x="6136211" y="915688"/>
            <a:ext cx="722268" cy="537447"/>
          </a:xfrm>
          <a:custGeom>
            <a:avLst/>
            <a:gdLst>
              <a:gd name="connsiteX0" fmla="*/ 0 w 1105285"/>
              <a:gd name="connsiteY0" fmla="*/ 64143 h 384849"/>
              <a:gd name="connsiteX1" fmla="*/ 64143 w 1105285"/>
              <a:gd name="connsiteY1" fmla="*/ 0 h 384849"/>
              <a:gd name="connsiteX2" fmla="*/ 1041142 w 1105285"/>
              <a:gd name="connsiteY2" fmla="*/ 0 h 384849"/>
              <a:gd name="connsiteX3" fmla="*/ 1105285 w 1105285"/>
              <a:gd name="connsiteY3" fmla="*/ 64143 h 384849"/>
              <a:gd name="connsiteX4" fmla="*/ 1105285 w 1105285"/>
              <a:gd name="connsiteY4" fmla="*/ 320706 h 384849"/>
              <a:gd name="connsiteX5" fmla="*/ 1041142 w 1105285"/>
              <a:gd name="connsiteY5" fmla="*/ 384849 h 384849"/>
              <a:gd name="connsiteX6" fmla="*/ 64143 w 1105285"/>
              <a:gd name="connsiteY6" fmla="*/ 384849 h 384849"/>
              <a:gd name="connsiteX7" fmla="*/ 0 w 1105285"/>
              <a:gd name="connsiteY7" fmla="*/ 320706 h 384849"/>
              <a:gd name="connsiteX8" fmla="*/ 0 w 1105285"/>
              <a:gd name="connsiteY8" fmla="*/ 64143 h 384849"/>
              <a:gd name="connsiteX0" fmla="*/ 0 w 1201394"/>
              <a:gd name="connsiteY0" fmla="*/ 64143 h 384849"/>
              <a:gd name="connsiteX1" fmla="*/ 64143 w 1201394"/>
              <a:gd name="connsiteY1" fmla="*/ 0 h 384849"/>
              <a:gd name="connsiteX2" fmla="*/ 1195082 w 1201394"/>
              <a:gd name="connsiteY2" fmla="*/ 0 h 384849"/>
              <a:gd name="connsiteX3" fmla="*/ 1105285 w 1201394"/>
              <a:gd name="connsiteY3" fmla="*/ 64143 h 384849"/>
              <a:gd name="connsiteX4" fmla="*/ 1105285 w 1201394"/>
              <a:gd name="connsiteY4" fmla="*/ 320706 h 384849"/>
              <a:gd name="connsiteX5" fmla="*/ 1041142 w 1201394"/>
              <a:gd name="connsiteY5" fmla="*/ 384849 h 384849"/>
              <a:gd name="connsiteX6" fmla="*/ 64143 w 1201394"/>
              <a:gd name="connsiteY6" fmla="*/ 384849 h 384849"/>
              <a:gd name="connsiteX7" fmla="*/ 0 w 1201394"/>
              <a:gd name="connsiteY7" fmla="*/ 320706 h 384849"/>
              <a:gd name="connsiteX8" fmla="*/ 0 w 1201394"/>
              <a:gd name="connsiteY8" fmla="*/ 64143 h 384849"/>
              <a:gd name="connsiteX0" fmla="*/ 0 w 1201527"/>
              <a:gd name="connsiteY0" fmla="*/ 64143 h 384849"/>
              <a:gd name="connsiteX1" fmla="*/ 64143 w 1201527"/>
              <a:gd name="connsiteY1" fmla="*/ 0 h 384849"/>
              <a:gd name="connsiteX2" fmla="*/ 1195082 w 1201527"/>
              <a:gd name="connsiteY2" fmla="*/ 0 h 384849"/>
              <a:gd name="connsiteX3" fmla="*/ 1108364 w 1201527"/>
              <a:gd name="connsiteY3" fmla="*/ 138034 h 384849"/>
              <a:gd name="connsiteX4" fmla="*/ 1105285 w 1201527"/>
              <a:gd name="connsiteY4" fmla="*/ 320706 h 384849"/>
              <a:gd name="connsiteX5" fmla="*/ 1041142 w 1201527"/>
              <a:gd name="connsiteY5" fmla="*/ 384849 h 384849"/>
              <a:gd name="connsiteX6" fmla="*/ 64143 w 1201527"/>
              <a:gd name="connsiteY6" fmla="*/ 384849 h 384849"/>
              <a:gd name="connsiteX7" fmla="*/ 0 w 1201527"/>
              <a:gd name="connsiteY7" fmla="*/ 320706 h 384849"/>
              <a:gd name="connsiteX8" fmla="*/ 0 w 1201527"/>
              <a:gd name="connsiteY8" fmla="*/ 64143 h 38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527" h="384849">
                <a:moveTo>
                  <a:pt x="0" y="64143"/>
                </a:moveTo>
                <a:cubicBezTo>
                  <a:pt x="0" y="28718"/>
                  <a:pt x="28718" y="0"/>
                  <a:pt x="64143" y="0"/>
                </a:cubicBezTo>
                <a:lnTo>
                  <a:pt x="1195082" y="0"/>
                </a:lnTo>
                <a:cubicBezTo>
                  <a:pt x="1230507" y="0"/>
                  <a:pt x="1108364" y="102609"/>
                  <a:pt x="1108364" y="138034"/>
                </a:cubicBezTo>
                <a:cubicBezTo>
                  <a:pt x="1107338" y="198925"/>
                  <a:pt x="1106311" y="259815"/>
                  <a:pt x="1105285" y="320706"/>
                </a:cubicBezTo>
                <a:cubicBezTo>
                  <a:pt x="1105285" y="356131"/>
                  <a:pt x="1076567" y="384849"/>
                  <a:pt x="1041142" y="384849"/>
                </a:cubicBezTo>
                <a:lnTo>
                  <a:pt x="64143" y="384849"/>
                </a:lnTo>
                <a:cubicBezTo>
                  <a:pt x="28718" y="384849"/>
                  <a:pt x="0" y="356131"/>
                  <a:pt x="0" y="320706"/>
                </a:cubicBezTo>
                <a:lnTo>
                  <a:pt x="0" y="64143"/>
                </a:lnTo>
                <a:close/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Picture 2" descr="Immagine correlat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8" t="49847" r="25173"/>
          <a:stretch/>
        </p:blipFill>
        <p:spPr bwMode="auto">
          <a:xfrm>
            <a:off x="6350823" y="964429"/>
            <a:ext cx="388356" cy="4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arrotondato 7"/>
          <p:cNvSpPr/>
          <p:nvPr/>
        </p:nvSpPr>
        <p:spPr>
          <a:xfrm rot="10800000" flipV="1">
            <a:off x="8062333" y="1998794"/>
            <a:ext cx="599337" cy="588699"/>
          </a:xfrm>
          <a:custGeom>
            <a:avLst/>
            <a:gdLst>
              <a:gd name="connsiteX0" fmla="*/ 0 w 1105285"/>
              <a:gd name="connsiteY0" fmla="*/ 64143 h 384849"/>
              <a:gd name="connsiteX1" fmla="*/ 64143 w 1105285"/>
              <a:gd name="connsiteY1" fmla="*/ 0 h 384849"/>
              <a:gd name="connsiteX2" fmla="*/ 1041142 w 1105285"/>
              <a:gd name="connsiteY2" fmla="*/ 0 h 384849"/>
              <a:gd name="connsiteX3" fmla="*/ 1105285 w 1105285"/>
              <a:gd name="connsiteY3" fmla="*/ 64143 h 384849"/>
              <a:gd name="connsiteX4" fmla="*/ 1105285 w 1105285"/>
              <a:gd name="connsiteY4" fmla="*/ 320706 h 384849"/>
              <a:gd name="connsiteX5" fmla="*/ 1041142 w 1105285"/>
              <a:gd name="connsiteY5" fmla="*/ 384849 h 384849"/>
              <a:gd name="connsiteX6" fmla="*/ 64143 w 1105285"/>
              <a:gd name="connsiteY6" fmla="*/ 384849 h 384849"/>
              <a:gd name="connsiteX7" fmla="*/ 0 w 1105285"/>
              <a:gd name="connsiteY7" fmla="*/ 320706 h 384849"/>
              <a:gd name="connsiteX8" fmla="*/ 0 w 1105285"/>
              <a:gd name="connsiteY8" fmla="*/ 64143 h 384849"/>
              <a:gd name="connsiteX0" fmla="*/ 0 w 1201394"/>
              <a:gd name="connsiteY0" fmla="*/ 64143 h 384849"/>
              <a:gd name="connsiteX1" fmla="*/ 64143 w 1201394"/>
              <a:gd name="connsiteY1" fmla="*/ 0 h 384849"/>
              <a:gd name="connsiteX2" fmla="*/ 1195082 w 1201394"/>
              <a:gd name="connsiteY2" fmla="*/ 0 h 384849"/>
              <a:gd name="connsiteX3" fmla="*/ 1105285 w 1201394"/>
              <a:gd name="connsiteY3" fmla="*/ 64143 h 384849"/>
              <a:gd name="connsiteX4" fmla="*/ 1105285 w 1201394"/>
              <a:gd name="connsiteY4" fmla="*/ 320706 h 384849"/>
              <a:gd name="connsiteX5" fmla="*/ 1041142 w 1201394"/>
              <a:gd name="connsiteY5" fmla="*/ 384849 h 384849"/>
              <a:gd name="connsiteX6" fmla="*/ 64143 w 1201394"/>
              <a:gd name="connsiteY6" fmla="*/ 384849 h 384849"/>
              <a:gd name="connsiteX7" fmla="*/ 0 w 1201394"/>
              <a:gd name="connsiteY7" fmla="*/ 320706 h 384849"/>
              <a:gd name="connsiteX8" fmla="*/ 0 w 1201394"/>
              <a:gd name="connsiteY8" fmla="*/ 64143 h 384849"/>
              <a:gd name="connsiteX0" fmla="*/ 0 w 1201527"/>
              <a:gd name="connsiteY0" fmla="*/ 64143 h 384849"/>
              <a:gd name="connsiteX1" fmla="*/ 64143 w 1201527"/>
              <a:gd name="connsiteY1" fmla="*/ 0 h 384849"/>
              <a:gd name="connsiteX2" fmla="*/ 1195082 w 1201527"/>
              <a:gd name="connsiteY2" fmla="*/ 0 h 384849"/>
              <a:gd name="connsiteX3" fmla="*/ 1108364 w 1201527"/>
              <a:gd name="connsiteY3" fmla="*/ 138034 h 384849"/>
              <a:gd name="connsiteX4" fmla="*/ 1105285 w 1201527"/>
              <a:gd name="connsiteY4" fmla="*/ 320706 h 384849"/>
              <a:gd name="connsiteX5" fmla="*/ 1041142 w 1201527"/>
              <a:gd name="connsiteY5" fmla="*/ 384849 h 384849"/>
              <a:gd name="connsiteX6" fmla="*/ 64143 w 1201527"/>
              <a:gd name="connsiteY6" fmla="*/ 384849 h 384849"/>
              <a:gd name="connsiteX7" fmla="*/ 0 w 1201527"/>
              <a:gd name="connsiteY7" fmla="*/ 320706 h 384849"/>
              <a:gd name="connsiteX8" fmla="*/ 0 w 1201527"/>
              <a:gd name="connsiteY8" fmla="*/ 64143 h 38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527" h="384849">
                <a:moveTo>
                  <a:pt x="0" y="64143"/>
                </a:moveTo>
                <a:cubicBezTo>
                  <a:pt x="0" y="28718"/>
                  <a:pt x="28718" y="0"/>
                  <a:pt x="64143" y="0"/>
                </a:cubicBezTo>
                <a:lnTo>
                  <a:pt x="1195082" y="0"/>
                </a:lnTo>
                <a:cubicBezTo>
                  <a:pt x="1230507" y="0"/>
                  <a:pt x="1108364" y="102609"/>
                  <a:pt x="1108364" y="138034"/>
                </a:cubicBezTo>
                <a:cubicBezTo>
                  <a:pt x="1107338" y="198925"/>
                  <a:pt x="1106311" y="259815"/>
                  <a:pt x="1105285" y="320706"/>
                </a:cubicBezTo>
                <a:cubicBezTo>
                  <a:pt x="1105285" y="356131"/>
                  <a:pt x="1076567" y="384849"/>
                  <a:pt x="1041142" y="384849"/>
                </a:cubicBezTo>
                <a:lnTo>
                  <a:pt x="64143" y="384849"/>
                </a:lnTo>
                <a:cubicBezTo>
                  <a:pt x="28718" y="384849"/>
                  <a:pt x="0" y="356131"/>
                  <a:pt x="0" y="320706"/>
                </a:cubicBezTo>
                <a:lnTo>
                  <a:pt x="0" y="64143"/>
                </a:lnTo>
                <a:close/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20" name="Picture 4" descr="http://ak-hdl.buzzfed.com/static/2014-03/enhanced/webdr03/12/13/enhanced-22977-1394646704-12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1" r="86949" b="15034"/>
          <a:stretch/>
        </p:blipFill>
        <p:spPr bwMode="auto">
          <a:xfrm>
            <a:off x="8133157" y="2111388"/>
            <a:ext cx="457687" cy="4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arrotondato 7"/>
          <p:cNvSpPr/>
          <p:nvPr/>
        </p:nvSpPr>
        <p:spPr>
          <a:xfrm flipH="1">
            <a:off x="6765924" y="1376710"/>
            <a:ext cx="2177072" cy="670180"/>
          </a:xfrm>
          <a:custGeom>
            <a:avLst/>
            <a:gdLst>
              <a:gd name="connsiteX0" fmla="*/ 0 w 1105285"/>
              <a:gd name="connsiteY0" fmla="*/ 64143 h 384849"/>
              <a:gd name="connsiteX1" fmla="*/ 64143 w 1105285"/>
              <a:gd name="connsiteY1" fmla="*/ 0 h 384849"/>
              <a:gd name="connsiteX2" fmla="*/ 1041142 w 1105285"/>
              <a:gd name="connsiteY2" fmla="*/ 0 h 384849"/>
              <a:gd name="connsiteX3" fmla="*/ 1105285 w 1105285"/>
              <a:gd name="connsiteY3" fmla="*/ 64143 h 384849"/>
              <a:gd name="connsiteX4" fmla="*/ 1105285 w 1105285"/>
              <a:gd name="connsiteY4" fmla="*/ 320706 h 384849"/>
              <a:gd name="connsiteX5" fmla="*/ 1041142 w 1105285"/>
              <a:gd name="connsiteY5" fmla="*/ 384849 h 384849"/>
              <a:gd name="connsiteX6" fmla="*/ 64143 w 1105285"/>
              <a:gd name="connsiteY6" fmla="*/ 384849 h 384849"/>
              <a:gd name="connsiteX7" fmla="*/ 0 w 1105285"/>
              <a:gd name="connsiteY7" fmla="*/ 320706 h 384849"/>
              <a:gd name="connsiteX8" fmla="*/ 0 w 1105285"/>
              <a:gd name="connsiteY8" fmla="*/ 64143 h 384849"/>
              <a:gd name="connsiteX0" fmla="*/ 0 w 1201394"/>
              <a:gd name="connsiteY0" fmla="*/ 64143 h 384849"/>
              <a:gd name="connsiteX1" fmla="*/ 64143 w 1201394"/>
              <a:gd name="connsiteY1" fmla="*/ 0 h 384849"/>
              <a:gd name="connsiteX2" fmla="*/ 1195082 w 1201394"/>
              <a:gd name="connsiteY2" fmla="*/ 0 h 384849"/>
              <a:gd name="connsiteX3" fmla="*/ 1105285 w 1201394"/>
              <a:gd name="connsiteY3" fmla="*/ 64143 h 384849"/>
              <a:gd name="connsiteX4" fmla="*/ 1105285 w 1201394"/>
              <a:gd name="connsiteY4" fmla="*/ 320706 h 384849"/>
              <a:gd name="connsiteX5" fmla="*/ 1041142 w 1201394"/>
              <a:gd name="connsiteY5" fmla="*/ 384849 h 384849"/>
              <a:gd name="connsiteX6" fmla="*/ 64143 w 1201394"/>
              <a:gd name="connsiteY6" fmla="*/ 384849 h 384849"/>
              <a:gd name="connsiteX7" fmla="*/ 0 w 1201394"/>
              <a:gd name="connsiteY7" fmla="*/ 320706 h 384849"/>
              <a:gd name="connsiteX8" fmla="*/ 0 w 1201394"/>
              <a:gd name="connsiteY8" fmla="*/ 64143 h 384849"/>
              <a:gd name="connsiteX0" fmla="*/ 0 w 1201527"/>
              <a:gd name="connsiteY0" fmla="*/ 64143 h 384849"/>
              <a:gd name="connsiteX1" fmla="*/ 64143 w 1201527"/>
              <a:gd name="connsiteY1" fmla="*/ 0 h 384849"/>
              <a:gd name="connsiteX2" fmla="*/ 1195082 w 1201527"/>
              <a:gd name="connsiteY2" fmla="*/ 0 h 384849"/>
              <a:gd name="connsiteX3" fmla="*/ 1108364 w 1201527"/>
              <a:gd name="connsiteY3" fmla="*/ 138034 h 384849"/>
              <a:gd name="connsiteX4" fmla="*/ 1105285 w 1201527"/>
              <a:gd name="connsiteY4" fmla="*/ 320706 h 384849"/>
              <a:gd name="connsiteX5" fmla="*/ 1041142 w 1201527"/>
              <a:gd name="connsiteY5" fmla="*/ 384849 h 384849"/>
              <a:gd name="connsiteX6" fmla="*/ 64143 w 1201527"/>
              <a:gd name="connsiteY6" fmla="*/ 384849 h 384849"/>
              <a:gd name="connsiteX7" fmla="*/ 0 w 1201527"/>
              <a:gd name="connsiteY7" fmla="*/ 320706 h 384849"/>
              <a:gd name="connsiteX8" fmla="*/ 0 w 1201527"/>
              <a:gd name="connsiteY8" fmla="*/ 64143 h 38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527" h="384849">
                <a:moveTo>
                  <a:pt x="0" y="64143"/>
                </a:moveTo>
                <a:cubicBezTo>
                  <a:pt x="0" y="28718"/>
                  <a:pt x="28718" y="0"/>
                  <a:pt x="64143" y="0"/>
                </a:cubicBezTo>
                <a:lnTo>
                  <a:pt x="1195082" y="0"/>
                </a:lnTo>
                <a:cubicBezTo>
                  <a:pt x="1230507" y="0"/>
                  <a:pt x="1108364" y="102609"/>
                  <a:pt x="1108364" y="138034"/>
                </a:cubicBezTo>
                <a:cubicBezTo>
                  <a:pt x="1107338" y="198925"/>
                  <a:pt x="1106311" y="259815"/>
                  <a:pt x="1105285" y="320706"/>
                </a:cubicBezTo>
                <a:cubicBezTo>
                  <a:pt x="1105285" y="356131"/>
                  <a:pt x="1076567" y="384849"/>
                  <a:pt x="1041142" y="384849"/>
                </a:cubicBezTo>
                <a:lnTo>
                  <a:pt x="64143" y="384849"/>
                </a:lnTo>
                <a:cubicBezTo>
                  <a:pt x="28718" y="384849"/>
                  <a:pt x="0" y="356131"/>
                  <a:pt x="0" y="320706"/>
                </a:cubicBezTo>
                <a:lnTo>
                  <a:pt x="0" y="64143"/>
                </a:ln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6213"/>
            <a:r>
              <a:rPr lang="it-IT" sz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Certificato sloveno di qualifica professionale / Servizi informatici - EQF4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19696" y="3600872"/>
            <a:ext cx="3476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002060"/>
                </a:solidFill>
                <a:latin typeface="Candara" pitchFamily="34" charset="0"/>
              </a:rPr>
              <a:t>Lifelong</a:t>
            </a:r>
            <a:r>
              <a:rPr lang="it-IT" sz="1600" b="1" dirty="0" smtClean="0">
                <a:solidFill>
                  <a:srgbClr val="002060"/>
                </a:solidFill>
                <a:latin typeface="Candara" pitchFamily="34" charset="0"/>
              </a:rPr>
              <a:t> </a:t>
            </a:r>
            <a:r>
              <a:rPr lang="it-IT" sz="1600" b="1" dirty="0" err="1" smtClean="0">
                <a:solidFill>
                  <a:srgbClr val="002060"/>
                </a:solidFill>
                <a:latin typeface="Candara" pitchFamily="34" charset="0"/>
              </a:rPr>
              <a:t>learning</a:t>
            </a:r>
            <a:r>
              <a:rPr lang="it-IT" sz="1600" b="1" dirty="0" smtClean="0">
                <a:solidFill>
                  <a:srgbClr val="002060"/>
                </a:solidFill>
                <a:latin typeface="Candara" pitchFamily="34" charset="0"/>
              </a:rPr>
              <a:t> </a:t>
            </a:r>
          </a:p>
          <a:p>
            <a:pPr algn="ctr"/>
            <a:r>
              <a:rPr lang="it-IT" sz="1600" b="1" dirty="0" smtClean="0">
                <a:solidFill>
                  <a:srgbClr val="002060"/>
                </a:solidFill>
                <a:latin typeface="Candara" pitchFamily="34" charset="0"/>
              </a:rPr>
              <a:t>                         </a:t>
            </a:r>
            <a:r>
              <a:rPr lang="it-IT" sz="1600" b="1" dirty="0" err="1" smtClean="0">
                <a:solidFill>
                  <a:srgbClr val="002060"/>
                </a:solidFill>
                <a:latin typeface="Candara" pitchFamily="34" charset="0"/>
              </a:rPr>
              <a:t>lifewide</a:t>
            </a:r>
            <a:r>
              <a:rPr lang="it-IT" sz="1600" b="1" dirty="0" smtClean="0">
                <a:solidFill>
                  <a:srgbClr val="002060"/>
                </a:solidFill>
                <a:latin typeface="Candara" pitchFamily="34" charset="0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Candara" pitchFamily="34" charset="0"/>
              </a:rPr>
              <a:t>learning</a:t>
            </a:r>
            <a:r>
              <a:rPr lang="it-IT" sz="1600" b="1" dirty="0">
                <a:solidFill>
                  <a:srgbClr val="002060"/>
                </a:solidFill>
                <a:latin typeface="Candara" pitchFamily="34" charset="0"/>
              </a:rPr>
              <a:t> </a:t>
            </a:r>
            <a:endParaRPr lang="it-IT" dirty="0"/>
          </a:p>
        </p:txBody>
      </p:sp>
      <p:sp>
        <p:nvSpPr>
          <p:cNvPr id="4" name="Freccia in giù 3"/>
          <p:cNvSpPr/>
          <p:nvPr/>
        </p:nvSpPr>
        <p:spPr>
          <a:xfrm>
            <a:off x="1941512" y="3086500"/>
            <a:ext cx="433261" cy="509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3" y="4257566"/>
            <a:ext cx="3956886" cy="192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50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24277" y="3216815"/>
            <a:ext cx="7360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070565690"/>
              </p:ext>
            </p:extLst>
          </p:nvPr>
        </p:nvGraphicFramePr>
        <p:xfrm>
          <a:off x="2616201" y="687578"/>
          <a:ext cx="5565059" cy="4919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ttangolo 3"/>
          <p:cNvSpPr/>
          <p:nvPr/>
        </p:nvSpPr>
        <p:spPr>
          <a:xfrm>
            <a:off x="669959" y="687578"/>
            <a:ext cx="6040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ndara" pitchFamily="34" charset="0"/>
              </a:rPr>
              <a:t>La referenziazione ad EQF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3" y="2208944"/>
            <a:ext cx="2585378" cy="173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5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a 6"/>
          <p:cNvGraphicFramePr/>
          <p:nvPr>
            <p:extLst/>
          </p:nvPr>
        </p:nvGraphicFramePr>
        <p:xfrm>
          <a:off x="688258" y="1242952"/>
          <a:ext cx="7492181" cy="472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ttangolo 9"/>
          <p:cNvSpPr/>
          <p:nvPr/>
        </p:nvSpPr>
        <p:spPr>
          <a:xfrm>
            <a:off x="216310" y="680551"/>
            <a:ext cx="8675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andara" panose="020E0502030303020204" pitchFamily="34" charset="0"/>
                <a:ea typeface="+mn-ea"/>
              </a:rPr>
              <a:t>In che modo è stata condotta la referenziazione a EQF </a:t>
            </a:r>
            <a:r>
              <a:rPr lang="it-IT" sz="2000" b="1" dirty="0">
                <a:solidFill>
                  <a:srgbClr val="FF0000"/>
                </a:solidFill>
                <a:latin typeface="Candara" panose="020E0502030303020204" pitchFamily="34" charset="0"/>
                <a:ea typeface="+mn-ea"/>
              </a:rPr>
              <a:t>in </a:t>
            </a:r>
            <a:r>
              <a:rPr lang="it-IT" sz="2000" b="1" dirty="0" smtClean="0">
                <a:solidFill>
                  <a:srgbClr val="FF0000"/>
                </a:solidFill>
                <a:latin typeface="Candara" panose="020E0502030303020204" pitchFamily="34" charset="0"/>
                <a:ea typeface="+mn-ea"/>
              </a:rPr>
              <a:t>Italia?</a:t>
            </a:r>
            <a:endParaRPr lang="it-IT" sz="2000" b="1" dirty="0">
              <a:solidFill>
                <a:srgbClr val="FF0000"/>
              </a:solidFill>
              <a:latin typeface="Candara" panose="020E0502030303020204" pitchFamily="34" charset="0"/>
              <a:ea typeface="+mn-ea"/>
            </a:endParaRPr>
          </a:p>
          <a:p>
            <a:pPr algn="ctr"/>
            <a:endParaRPr lang="it-IT" sz="1600" dirty="0">
              <a:solidFill>
                <a:srgbClr val="FF0000"/>
              </a:solidFill>
              <a:latin typeface="Candara" panose="020E0502030303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124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49080" y="664984"/>
            <a:ext cx="7165709" cy="56726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2000" b="1" dirty="0">
                <a:solidFill>
                  <a:srgbClr val="FF0000"/>
                </a:solidFill>
                <a:latin typeface="Candara" pitchFamily="34" charset="0"/>
              </a:rPr>
              <a:t>Primo Rapporto italiano di referenziazione a EQF </a:t>
            </a:r>
            <a:r>
              <a:rPr lang="it-IT" sz="2000" b="1" dirty="0" smtClean="0">
                <a:solidFill>
                  <a:srgbClr val="FF0000"/>
                </a:solidFill>
                <a:latin typeface="Candara" pitchFamily="34" charset="0"/>
              </a:rPr>
              <a:t>(2012</a:t>
            </a:r>
            <a:r>
              <a:rPr lang="it-IT" sz="2000" b="1" dirty="0">
                <a:solidFill>
                  <a:srgbClr val="FF0000"/>
                </a:solidFill>
                <a:latin typeface="Candara" pitchFamily="34" charset="0"/>
              </a:rPr>
              <a:t>)</a:t>
            </a:r>
          </a:p>
          <a:p>
            <a:r>
              <a:rPr lang="it-IT" sz="2000" b="1" kern="12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endParaRPr lang="it-IT" sz="2000" b="1" kern="1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66" name="Line 41"/>
          <p:cNvSpPr>
            <a:spLocks noChangeShapeType="1"/>
          </p:cNvSpPr>
          <p:nvPr/>
        </p:nvSpPr>
        <p:spPr bwMode="auto">
          <a:xfrm>
            <a:off x="348669" y="1932345"/>
            <a:ext cx="0" cy="203200"/>
          </a:xfrm>
          <a:prstGeom prst="line">
            <a:avLst/>
          </a:prstGeom>
          <a:noFill/>
          <a:ln w="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67" name="Line 43"/>
          <p:cNvSpPr>
            <a:spLocks noChangeShapeType="1"/>
          </p:cNvSpPr>
          <p:nvPr/>
        </p:nvSpPr>
        <p:spPr bwMode="auto">
          <a:xfrm>
            <a:off x="1494776" y="1932345"/>
            <a:ext cx="0" cy="203200"/>
          </a:xfrm>
          <a:prstGeom prst="line">
            <a:avLst/>
          </a:prstGeom>
          <a:noFill/>
          <a:ln w="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73" name="Line 45"/>
          <p:cNvSpPr>
            <a:spLocks noChangeShapeType="1"/>
          </p:cNvSpPr>
          <p:nvPr/>
        </p:nvSpPr>
        <p:spPr bwMode="auto">
          <a:xfrm>
            <a:off x="7718162" y="2417022"/>
            <a:ext cx="0" cy="203200"/>
          </a:xfrm>
          <a:prstGeom prst="line">
            <a:avLst/>
          </a:prstGeom>
          <a:noFill/>
          <a:ln w="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graphicFrame>
        <p:nvGraphicFramePr>
          <p:cNvPr id="1351" name="Tabella 13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567259"/>
              </p:ext>
            </p:extLst>
          </p:nvPr>
        </p:nvGraphicFramePr>
        <p:xfrm>
          <a:off x="249079" y="1108125"/>
          <a:ext cx="6133997" cy="5216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0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189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18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400" kern="1400" dirty="0" smtClean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LIVELLO EQF </a:t>
                      </a:r>
                      <a:endParaRPr lang="en-GB" sz="1400" kern="14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400" kern="1400" dirty="0" err="1" smtClean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Titolo</a:t>
                      </a:r>
                      <a:r>
                        <a:rPr lang="en-GB" sz="1400" kern="1400" dirty="0" smtClean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GB" sz="1400" kern="1400" dirty="0" err="1" smtClean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Qualificazione</a:t>
                      </a:r>
                      <a:r>
                        <a:rPr lang="en-GB" sz="1400" kern="1400" dirty="0" smtClean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GB" sz="1400" kern="14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90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 smtClean="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di licenza </a:t>
                      </a:r>
                      <a:r>
                        <a:rPr lang="it-IT" sz="1200" kern="1400" dirty="0" smtClean="0">
                          <a:effectLst/>
                          <a:latin typeface="Candara" panose="020E0502030303020204" pitchFamily="34" charset="0"/>
                        </a:rPr>
                        <a:t>media</a:t>
                      </a:r>
                      <a:r>
                        <a:rPr lang="it-IT" sz="1200" kern="1400" baseline="0" dirty="0" smtClean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endParaRPr lang="it-IT" sz="1200" kern="1400" dirty="0" smtClean="0"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067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 smtClean="0"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>
                          <a:effectLst/>
                          <a:latin typeface="Candara" panose="020E0502030303020204" pitchFamily="34" charset="0"/>
                        </a:rPr>
                        <a:t>Certificato competenze base in esito all’assolvimento dell’obbligo di Istruzione</a:t>
                      </a:r>
                      <a:endParaRPr lang="en-GB" sz="1200" kern="140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763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 smtClean="0"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3780155" algn="l"/>
                        </a:tabLst>
                      </a:pPr>
                      <a:r>
                        <a:rPr lang="it-IT" sz="1200" kern="1400">
                          <a:effectLst/>
                          <a:latin typeface="Candara" panose="020E0502030303020204" pitchFamily="34" charset="0"/>
                        </a:rPr>
                        <a:t>Attestato di qualifica di operatore professionale (IeFP triennale)</a:t>
                      </a:r>
                      <a:endParaRPr lang="en-GB" sz="1200" kern="140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071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 smtClean="0"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liceale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istruzione tecnica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istruzione professionale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professionale di tecnico (</a:t>
                      </a:r>
                      <a:r>
                        <a:rPr lang="it-IT" sz="1200" kern="1400" dirty="0" err="1">
                          <a:effectLst/>
                          <a:latin typeface="Candara" panose="020E0502030303020204" pitchFamily="34" charset="0"/>
                        </a:rPr>
                        <a:t>IeFP</a:t>
                      </a: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 quadriennale)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Certificato di specializzazione tecnica superiore (IFTS) 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490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 smtClean="0">
                          <a:effectLst/>
                          <a:latin typeface="Candara" panose="020E0502030303020204" pitchFamily="34" charset="0"/>
                        </a:rPr>
                        <a:t>5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>
                          <a:effectLst/>
                          <a:latin typeface="Candara" panose="020E0502030303020204" pitchFamily="34" charset="0"/>
                        </a:rPr>
                        <a:t>Diploma di tecnico superiore (ITS)</a:t>
                      </a:r>
                      <a:endParaRPr lang="en-GB" sz="1200" kern="140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420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 smtClean="0">
                          <a:effectLst/>
                          <a:latin typeface="Candara" panose="020E0502030303020204" pitchFamily="34" charset="0"/>
                        </a:rPr>
                        <a:t>6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Laurea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accademico di I livello 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468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40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 smtClean="0">
                          <a:effectLst/>
                          <a:latin typeface="Candara" panose="020E0502030303020204" pitchFamily="34" charset="0"/>
                        </a:rPr>
                        <a:t>7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Laurea magistrale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accademico di II livello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Master universitario I livello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accademico di specializzazione (I livello)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di perfezionamento o Master (I livello) 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34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400"/>
                        </a:spcAft>
                      </a:pPr>
                      <a:r>
                        <a:rPr lang="it-IT" sz="1200" kern="1400" dirty="0" smtClean="0">
                          <a:effectLst/>
                          <a:latin typeface="Candara" panose="020E0502030303020204" pitchFamily="34" charset="0"/>
                        </a:rPr>
                        <a:t>8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Dottorato di ricerca (</a:t>
                      </a:r>
                      <a:r>
                        <a:rPr lang="it-IT" sz="1200" kern="1400" dirty="0" err="1">
                          <a:effectLst/>
                          <a:latin typeface="Candara" panose="020E0502030303020204" pitchFamily="34" charset="0"/>
                        </a:rPr>
                        <a:t>PhD</a:t>
                      </a: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)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accademico formazione alla ricerca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specializzazione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Master universitario di II livello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accademico specializzazione (II livello) </a:t>
                      </a:r>
                      <a:endParaRPr lang="en-GB" sz="1200" kern="140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400" dirty="0">
                          <a:effectLst/>
                          <a:latin typeface="Candara" panose="020E0502030303020204" pitchFamily="34" charset="0"/>
                        </a:rPr>
                        <a:t>Diploma di perfezionamento (II livello) </a:t>
                      </a:r>
                      <a:endParaRPr lang="en-GB" sz="1200" kern="14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1595" marR="61595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6499994" y="3251200"/>
            <a:ext cx="1829590" cy="15155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sz="1200" b="1" dirty="0">
                <a:solidFill>
                  <a:srgbClr val="FF0000"/>
                </a:solidFill>
                <a:latin typeface="Candara" panose="020E0502030303020204" pitchFamily="34" charset="0"/>
                <a:ea typeface="+mn-ea"/>
              </a:rPr>
              <a:t>Quali qualificazioni NON sono state referenziate a </a:t>
            </a:r>
            <a:r>
              <a:rPr lang="it-IT" sz="1200" b="1" dirty="0" smtClean="0">
                <a:solidFill>
                  <a:srgbClr val="FF0000"/>
                </a:solidFill>
                <a:latin typeface="Candara" panose="020E0502030303020204" pitchFamily="34" charset="0"/>
                <a:ea typeface="+mn-ea"/>
              </a:rPr>
              <a:t>EQF?</a:t>
            </a:r>
            <a:endParaRPr lang="en-GB" sz="1200" b="1" dirty="0">
              <a:solidFill>
                <a:srgbClr val="FF0000"/>
              </a:solidFill>
              <a:latin typeface="Candara" panose="020E0502030303020204" pitchFamily="34" charset="0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200" b="1" dirty="0">
                <a:solidFill>
                  <a:srgbClr val="4472C4">
                    <a:lumMod val="50000"/>
                  </a:srgbClr>
                </a:solidFill>
                <a:latin typeface="Candara" panose="020E0502030303020204" pitchFamily="34" charset="0"/>
                <a:ea typeface="+mn-ea"/>
              </a:rPr>
              <a:t>F</a:t>
            </a:r>
            <a:r>
              <a:rPr lang="it-IT" sz="1200" b="1" dirty="0" smtClean="0">
                <a:solidFill>
                  <a:srgbClr val="4472C4">
                    <a:lumMod val="50000"/>
                  </a:srgbClr>
                </a:solidFill>
                <a:latin typeface="Candara" panose="020E0502030303020204" pitchFamily="34" charset="0"/>
                <a:ea typeface="+mn-ea"/>
              </a:rPr>
              <a:t>ormazione professionale regionale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200" b="1" dirty="0" err="1" smtClean="0">
                <a:solidFill>
                  <a:srgbClr val="4472C4">
                    <a:lumMod val="50000"/>
                  </a:srgbClr>
                </a:solidFill>
                <a:latin typeface="Candara" panose="020E0502030303020204" pitchFamily="34" charset="0"/>
                <a:ea typeface="+mn-ea"/>
              </a:rPr>
              <a:t>Professioni</a:t>
            </a:r>
            <a:r>
              <a:rPr lang="en-GB" sz="1200" b="1" dirty="0" smtClean="0">
                <a:solidFill>
                  <a:srgbClr val="4472C4">
                    <a:lumMod val="50000"/>
                  </a:srgbClr>
                </a:solidFill>
                <a:latin typeface="Candara" panose="020E0502030303020204" pitchFamily="34" charset="0"/>
                <a:ea typeface="+mn-ea"/>
              </a:rPr>
              <a:t> </a:t>
            </a:r>
            <a:r>
              <a:rPr lang="en-GB" sz="1200" b="1" dirty="0" err="1" smtClean="0">
                <a:solidFill>
                  <a:srgbClr val="4472C4">
                    <a:lumMod val="50000"/>
                  </a:srgbClr>
                </a:solidFill>
                <a:latin typeface="Candara" panose="020E0502030303020204" pitchFamily="34" charset="0"/>
                <a:ea typeface="+mn-ea"/>
              </a:rPr>
              <a:t>regolamentate</a:t>
            </a:r>
            <a:endParaRPr lang="en-GB" sz="1200" b="1" dirty="0">
              <a:solidFill>
                <a:srgbClr val="4472C4">
                  <a:lumMod val="50000"/>
                </a:srgbClr>
              </a:solidFill>
              <a:latin typeface="Candara" panose="020E0502030303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92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/>
          </p:cNvGraphicFramePr>
          <p:nvPr>
            <p:extLst/>
          </p:nvPr>
        </p:nvGraphicFramePr>
        <p:xfrm>
          <a:off x="258024" y="1124913"/>
          <a:ext cx="7998736" cy="5230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olo 1"/>
          <p:cNvSpPr txBox="1">
            <a:spLocks/>
          </p:cNvSpPr>
          <p:nvPr/>
        </p:nvSpPr>
        <p:spPr>
          <a:xfrm>
            <a:off x="1490296" y="808499"/>
            <a:ext cx="5214938" cy="42505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it-IT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13186" y="247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spcBef>
                <a:spcPts val="0"/>
              </a:spcBef>
            </a:pPr>
            <a:r>
              <a:rPr lang="en-US" sz="2000" b="1" kern="0" dirty="0" err="1" smtClean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Principali</a:t>
            </a:r>
            <a:r>
              <a:rPr lang="en-US" sz="2000" b="1" kern="0" dirty="0" smtClean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caratteristiche</a:t>
            </a:r>
            <a:r>
              <a:rPr lang="en-US" sz="2000" b="1" kern="0" dirty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 del </a:t>
            </a:r>
            <a:r>
              <a:rPr lang="en-US" sz="2000" b="1" kern="0" dirty="0" err="1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Quadro</a:t>
            </a:r>
            <a:r>
              <a:rPr lang="en-US" sz="2000" b="1" kern="0" dirty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 Nazionale delle </a:t>
            </a:r>
            <a:r>
              <a:rPr lang="en-US" sz="2000" b="1" kern="0" dirty="0" err="1" smtClean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Qualificazioni</a:t>
            </a:r>
            <a:endParaRPr lang="en-US" sz="2000" b="1" kern="0" dirty="0" smtClean="0">
              <a:solidFill>
                <a:srgbClr val="FF0000"/>
              </a:solidFill>
              <a:latin typeface="Candara" pitchFamily="34" charset="0"/>
              <a:ea typeface="Arial"/>
              <a:cs typeface="Arial"/>
            </a:endParaRPr>
          </a:p>
          <a:p>
            <a:pPr algn="l" defTabSz="914400">
              <a:spcBef>
                <a:spcPts val="0"/>
              </a:spcBef>
            </a:pPr>
            <a:r>
              <a:rPr lang="en-US" sz="2000" b="1" kern="0" dirty="0" smtClean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					</a:t>
            </a:r>
            <a:r>
              <a:rPr lang="en-US" sz="2000" b="1" kern="0" dirty="0" err="1" smtClean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Decreto</a:t>
            </a:r>
            <a:r>
              <a:rPr lang="en-US" sz="2000" b="1" kern="0" dirty="0" smtClean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 8 </a:t>
            </a:r>
            <a:r>
              <a:rPr lang="en-US" sz="2000" b="1" kern="0" dirty="0" err="1" smtClean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gennaio</a:t>
            </a:r>
            <a:r>
              <a:rPr lang="en-US" sz="2000" b="1" kern="0" dirty="0" smtClean="0">
                <a:solidFill>
                  <a:srgbClr val="FF0000"/>
                </a:solidFill>
                <a:latin typeface="Candara" pitchFamily="34" charset="0"/>
                <a:ea typeface="Arial"/>
                <a:cs typeface="Arial"/>
              </a:rPr>
              <a:t> 2018 QNQ</a:t>
            </a:r>
            <a:endParaRPr lang="en-US" sz="2000" b="1" kern="0" dirty="0">
              <a:solidFill>
                <a:srgbClr val="FF0000"/>
              </a:solidFill>
              <a:latin typeface="Candara" pitchFamily="34" charset="0"/>
              <a:ea typeface="Arial"/>
              <a:cs typeface="Arial"/>
            </a:endParaRPr>
          </a:p>
        </p:txBody>
      </p:sp>
      <p:pic>
        <p:nvPicPr>
          <p:cNvPr id="5122" name="Picture 2" descr="http://btdc.albaproject.it/images/Learning_Talk/italia.gif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79" y="1233553"/>
            <a:ext cx="2249386" cy="22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9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 txBox="1">
            <a:spLocks noGrp="1"/>
          </p:cNvSpPr>
          <p:nvPr>
            <p:ph type="subTitle" idx="1"/>
          </p:nvPr>
        </p:nvSpPr>
        <p:spPr>
          <a:xfrm>
            <a:off x="783757" y="345439"/>
            <a:ext cx="4305520" cy="538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altLang="it-IT" sz="3400" b="1" dirty="0">
                <a:solidFill>
                  <a:srgbClr val="E65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Arial"/>
              </a:rPr>
              <a:t>Attività </a:t>
            </a:r>
            <a:r>
              <a:rPr lang="it-IT" altLang="it-IT" sz="3400" b="1" dirty="0" smtClean="0">
                <a:solidFill>
                  <a:srgbClr val="E65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Arial"/>
              </a:rPr>
              <a:t>dei </a:t>
            </a:r>
            <a:r>
              <a:rPr lang="it-IT" altLang="it-IT" sz="3400" b="1" dirty="0">
                <a:solidFill>
                  <a:srgbClr val="E65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Arial"/>
              </a:rPr>
              <a:t>PCN</a:t>
            </a:r>
            <a:endParaRPr lang="it-IT" altLang="it-IT" sz="3400" b="1" dirty="0">
              <a:solidFill>
                <a:srgbClr val="E65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061151" y="1112439"/>
            <a:ext cx="6955186" cy="24979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marR="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4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143000" marR="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00200" marR="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057400" marR="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marL="2514600" marR="0" lvl="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marL="2971800" marR="0" lvl="6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marL="3429000" marR="0" lvl="7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marL="3886200" marR="0" lvl="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4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</a:t>
            </a:r>
            <a:r>
              <a:rPr lang="it-IT" altLang="it-IT" sz="11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informazione </a:t>
            </a:r>
            <a:r>
              <a:rPr lang="it-IT" altLang="it-IT" sz="11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 </a:t>
            </a:r>
            <a:r>
              <a:rPr lang="it-IT" altLang="it-IT" sz="11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diffusione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endParaRPr lang="it-IT" altLang="it-IT" sz="96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11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promozione dell’utilizzo degli strumenti Ue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11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        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11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rilascio </a:t>
            </a:r>
            <a:r>
              <a:rPr lang="it-IT" altLang="it-IT" sz="11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di documenti</a:t>
            </a:r>
            <a:r>
              <a:rPr lang="it-IT" altLang="it-IT" sz="96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it-IT" altLang="it-IT" sz="74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</a:t>
            </a:r>
            <a:r>
              <a:rPr lang="it-IT" altLang="it-IT" sz="7400" dirty="0" err="1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Europass</a:t>
            </a:r>
            <a:r>
              <a:rPr lang="it-IT" altLang="it-IT" sz="74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it-IT" altLang="it-IT" sz="7400" dirty="0" err="1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Mobility</a:t>
            </a:r>
            <a:r>
              <a:rPr lang="it-IT" altLang="it-IT" sz="74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)</a:t>
            </a:r>
            <a:endParaRPr lang="it-IT" altLang="it-IT" sz="96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96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  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11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sostegno </a:t>
            </a:r>
            <a:r>
              <a:rPr lang="it-IT" altLang="it-IT" sz="11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alla trasparenza dei sistemi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endParaRPr lang="it-IT" altLang="it-IT" sz="3000" b="1" dirty="0" smtClean="0">
              <a:solidFill>
                <a:srgbClr val="5B9BD5">
                  <a:lumMod val="50000"/>
                </a:srgbClr>
              </a:solidFill>
              <a:latin typeface="Gill Sans MT" panose="020B05020201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sz="3000" b="1" dirty="0" smtClean="0">
              <a:solidFill>
                <a:srgbClr val="5B9BD5">
                  <a:lumMod val="50000"/>
                </a:srgbClr>
              </a:solidFill>
              <a:latin typeface="Gill Sans MT" panose="020B0502020104020203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41" y="2872564"/>
            <a:ext cx="288030" cy="25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3" y="1216506"/>
            <a:ext cx="288030" cy="25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3" y="3736644"/>
            <a:ext cx="288030" cy="25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05" y="2078075"/>
            <a:ext cx="288030" cy="25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arrotondato 24"/>
          <p:cNvSpPr/>
          <p:nvPr/>
        </p:nvSpPr>
        <p:spPr>
          <a:xfrm>
            <a:off x="1126877" y="4612021"/>
            <a:ext cx="2317363" cy="1544532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126876" y="4784122"/>
            <a:ext cx="2317363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defRPr/>
            </a:pPr>
            <a:r>
              <a:rPr lang="it-IT" altLang="it-IT" sz="2000" kern="1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operatori,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defRPr/>
            </a:pPr>
            <a:r>
              <a:rPr lang="it-IT" altLang="it-IT" sz="2000" kern="1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docenti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defRPr/>
            </a:pPr>
            <a:r>
              <a:rPr lang="it-IT" altLang="it-IT" sz="2000" kern="1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Calibri"/>
              </a:rPr>
              <a:t>formatori</a:t>
            </a:r>
          </a:p>
        </p:txBody>
      </p:sp>
      <p:sp>
        <p:nvSpPr>
          <p:cNvPr id="27" name="Rettangolo arrotondato 26"/>
          <p:cNvSpPr/>
          <p:nvPr/>
        </p:nvSpPr>
        <p:spPr>
          <a:xfrm>
            <a:off x="4816099" y="4703249"/>
            <a:ext cx="2692142" cy="1463659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4816099" y="4890313"/>
            <a:ext cx="2692142" cy="1089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defRPr/>
            </a:pPr>
            <a:r>
              <a:rPr lang="it-IT" altLang="it-IT" sz="1800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discenti</a:t>
            </a:r>
            <a:r>
              <a:rPr lang="it-IT" altLang="it-IT" sz="1800" kern="1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, lavoratori, </a:t>
            </a:r>
            <a:r>
              <a:rPr lang="it-IT" altLang="it-IT" sz="1800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persone in cerca di occupazione </a:t>
            </a:r>
            <a:endParaRPr lang="it-IT" altLang="it-IT" sz="1800" kern="12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</a:endParaRPr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3566628" y="4513785"/>
            <a:ext cx="198964" cy="244738"/>
          </a:xfrm>
          <a:prstGeom prst="straightConnector1">
            <a:avLst/>
          </a:prstGeom>
          <a:ln w="31750"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3444239" y="4020499"/>
            <a:ext cx="1619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>
                <a:srgbClr val="C00000"/>
              </a:buClr>
              <a:buSzPct val="100000"/>
              <a:defRPr/>
            </a:pPr>
            <a:r>
              <a:rPr lang="it-IT" sz="2800" b="1" kern="1200" dirty="0" smtClean="0">
                <a:solidFill>
                  <a:srgbClr val="E65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Calibri"/>
              </a:rPr>
              <a:t>Target</a:t>
            </a:r>
            <a:endParaRPr lang="it-IT" sz="2800" b="1" kern="1200" dirty="0">
              <a:solidFill>
                <a:srgbClr val="E65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9" name="Connettore 2 18"/>
          <p:cNvCxnSpPr/>
          <p:nvPr/>
        </p:nvCxnSpPr>
        <p:spPr>
          <a:xfrm>
            <a:off x="4548976" y="4559839"/>
            <a:ext cx="186162" cy="244738"/>
          </a:xfrm>
          <a:prstGeom prst="straightConnector1">
            <a:avLst/>
          </a:prstGeom>
          <a:ln w="31750"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0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6" y="841807"/>
            <a:ext cx="8225331" cy="496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1605" y="262573"/>
            <a:ext cx="7608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kern="1200" dirty="0" smtClean="0">
                <a:solidFill>
                  <a:srgbClr val="FF0000"/>
                </a:solidFill>
                <a:latin typeface="Candara" pitchFamily="34" charset="0"/>
              </a:rPr>
              <a:t>Doppia funzione del QNQ</a:t>
            </a:r>
            <a:endParaRPr lang="it-IT" sz="2000" b="1" kern="1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290527" y="1552240"/>
            <a:ext cx="4950068" cy="246221"/>
          </a:xfrm>
          <a:prstGeom prst="rect">
            <a:avLst/>
          </a:prstGeom>
          <a:solidFill>
            <a:srgbClr val="40AAD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500" b="1" dirty="0"/>
          </a:p>
          <a:p>
            <a:pPr algn="ctr"/>
            <a:r>
              <a:rPr lang="it-IT" sz="500" b="1" dirty="0"/>
              <a:t>                                                             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5432079" y="258929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2290527" y="1783962"/>
            <a:ext cx="3397012" cy="679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6027427" y="1552239"/>
            <a:ext cx="1213168" cy="29962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4076024" y="4889656"/>
            <a:ext cx="4343534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Referenziazione </a:t>
            </a:r>
            <a:r>
              <a:rPr lang="it-IT" b="1" dirty="0">
                <a:solidFill>
                  <a:srgbClr val="FFFFFF"/>
                </a:solidFill>
                <a:latin typeface="Candara" panose="020E0502030303020204" pitchFamily="34" charset="0"/>
              </a:rPr>
              <a:t>delle qualificazioni italiane ad EQF con la funzione di raccordare il sistema italiano delle qualificazioni con i sistemi degli altri Paesi </a:t>
            </a:r>
            <a:r>
              <a:rPr lang="it-IT" b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europei</a:t>
            </a:r>
          </a:p>
          <a:p>
            <a:pPr algn="r"/>
            <a:endParaRPr lang="it-IT" b="1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94228" y="4855880"/>
            <a:ext cx="3881796" cy="13849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latin typeface="Candara" panose="020E0502030303020204" pitchFamily="34" charset="0"/>
              </a:rPr>
              <a:t>Coordinare </a:t>
            </a:r>
            <a:r>
              <a:rPr lang="it-IT" b="1" dirty="0">
                <a:latin typeface="Candara" panose="020E0502030303020204" pitchFamily="34" charset="0"/>
              </a:rPr>
              <a:t>i diversi sistemi che concorrono all’offerta pubblica di apprendimento permanente e i servizi di individuazione e validazione e certificazione delle </a:t>
            </a:r>
            <a:r>
              <a:rPr lang="it-IT" b="1" dirty="0" smtClean="0">
                <a:latin typeface="Candara" panose="020E0502030303020204" pitchFamily="34" charset="0"/>
              </a:rPr>
              <a:t>competenze – Criterio </a:t>
            </a:r>
            <a:r>
              <a:rPr lang="it-IT" b="1" dirty="0">
                <a:latin typeface="Candara" panose="020E0502030303020204" pitchFamily="34" charset="0"/>
              </a:rPr>
              <a:t>ordinatore del Repertorio nazionale delle qualificazioni</a:t>
            </a:r>
          </a:p>
        </p:txBody>
      </p:sp>
      <p:sp>
        <p:nvSpPr>
          <p:cNvPr id="7" name="Freccia in giù 6"/>
          <p:cNvSpPr/>
          <p:nvPr/>
        </p:nvSpPr>
        <p:spPr>
          <a:xfrm>
            <a:off x="6247791" y="4305265"/>
            <a:ext cx="772441" cy="620738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6" name="Freccia in giù 15"/>
          <p:cNvSpPr/>
          <p:nvPr/>
        </p:nvSpPr>
        <p:spPr>
          <a:xfrm>
            <a:off x="2481975" y="4305264"/>
            <a:ext cx="743005" cy="55918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>
            <p:extLst/>
          </p:nvPr>
        </p:nvGraphicFramePr>
        <p:xfrm>
          <a:off x="307975" y="1670579"/>
          <a:ext cx="7848871" cy="480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olo 1"/>
          <p:cNvSpPr txBox="1">
            <a:spLocks/>
          </p:cNvSpPr>
          <p:nvPr/>
        </p:nvSpPr>
        <p:spPr>
          <a:xfrm>
            <a:off x="1327319" y="42939"/>
            <a:ext cx="6341806" cy="903389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2000" b="1" dirty="0" smtClean="0">
                <a:solidFill>
                  <a:srgbClr val="FF0000"/>
                </a:solidFill>
                <a:latin typeface="Candara" pitchFamily="34" charset="0"/>
              </a:rPr>
              <a:t>Obiettivi</a:t>
            </a:r>
            <a:r>
              <a:rPr lang="it-IT" sz="2000" b="1" dirty="0">
                <a:solidFill>
                  <a:srgbClr val="FF0000"/>
                </a:solidFill>
                <a:latin typeface="Candara" pitchFamily="34" charset="0"/>
              </a:rPr>
              <a:t>, Vantaggi e Potenzialità del QNQ</a:t>
            </a:r>
          </a:p>
        </p:txBody>
      </p:sp>
      <p:sp>
        <p:nvSpPr>
          <p:cNvPr id="2" name="AutoShape 2" descr="Risultati immagini per logo ESCO pill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AutoShape 4" descr="Risultati immagini per logo ESCO pill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914400"/>
            <a:ext cx="7829159" cy="1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52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/>
          </p:nvPr>
        </p:nvGraphicFramePr>
        <p:xfrm>
          <a:off x="49161" y="765089"/>
          <a:ext cx="8760541" cy="5944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97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4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69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697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3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 dirty="0">
                          <a:effectLst/>
                        </a:rPr>
                        <a:t> </a:t>
                      </a:r>
                      <a:endParaRPr lang="it-IT" sz="1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CONOSCENZE</a:t>
                      </a:r>
                      <a:endParaRPr lang="it-IT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ABILITA’ </a:t>
                      </a:r>
                      <a:endParaRPr lang="it-IT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RESPONSABILITA’ / AUTONOMIA </a:t>
                      </a:r>
                      <a:endParaRPr lang="it-IT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46" marR="684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6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livelli</a:t>
                      </a:r>
                      <a:endParaRPr lang="it-IT" sz="1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</a:rPr>
                        <a:t>Dimensione </a:t>
                      </a:r>
                      <a:r>
                        <a:rPr lang="it-IT" sz="1200" b="1" dirty="0">
                          <a:effectLst/>
                        </a:rPr>
                        <a:t>fattuale e/o concettuale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delle conoscenze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Ampiezza e profondità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delle conoscenze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Comprensione e consapevolezza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rispetto alle conoscenze</a:t>
                      </a:r>
                      <a:endParaRPr lang="it-IT" sz="12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Abilità procedurali, pratiche, tecniche, professionali e settoriali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Abilità cognitive, dell’interazione sociale e di attivazione </a:t>
                      </a:r>
                      <a:endParaRPr lang="it-IT" sz="12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</a:rPr>
                        <a:t>Responsabilità</a:t>
                      </a:r>
                      <a:endParaRPr lang="it-IT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  <a:endParaRPr lang="it-IT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</a:rPr>
                        <a:t>Autonomia</a:t>
                      </a:r>
                      <a:endParaRPr lang="it-IT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  <a:endParaRPr lang="it-IT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</a:rPr>
                        <a:t>Contesto</a:t>
                      </a:r>
                      <a:endParaRPr lang="it-IT" sz="12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Conoscenze concrete, di base, di limitata ampiezza, finalizzate ad eseguire un compito semplice in contesti noti e strutturati.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Utilizzare </a:t>
                      </a:r>
                      <a:r>
                        <a:rPr lang="it-IT" sz="1000" dirty="0" err="1">
                          <a:effectLst/>
                        </a:rPr>
                        <a:t>saperi</a:t>
                      </a:r>
                      <a:r>
                        <a:rPr lang="it-IT" sz="1000" dirty="0">
                          <a:effectLst/>
                        </a:rPr>
                        <a:t>, materiali e strumenti per svolgere un compito semplice,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coinvolgendo abilità cognitive, relazionali e sociali di base.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</a:p>
                  </a:txBody>
                  <a:tcPr marL="5071" marR="5071" marT="5071" marB="50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Svolgere il compito assegnato nel rispetto dei parametri previsti, sotto diretta supervisione nello svolgimento delle attività,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 un </a:t>
                      </a:r>
                      <a:r>
                        <a:rPr lang="en-US" sz="1000" dirty="0" err="1">
                          <a:effectLst/>
                        </a:rPr>
                        <a:t>contesto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strutturato</a:t>
                      </a:r>
                      <a:r>
                        <a:rPr lang="en-US" sz="1000" dirty="0">
                          <a:effectLst/>
                        </a:rPr>
                        <a:t>.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4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Conoscenze concrete, di base, di moderata ampiezza, finalizzate ad eseguire compiti semplici in sequenze diversificate.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Utilizzare </a:t>
                      </a:r>
                      <a:r>
                        <a:rPr lang="it-IT" sz="1000" dirty="0" err="1">
                          <a:effectLst/>
                        </a:rPr>
                        <a:t>saperi</a:t>
                      </a:r>
                      <a:r>
                        <a:rPr lang="it-IT" sz="1000" dirty="0">
                          <a:effectLst/>
                        </a:rPr>
                        <a:t>, materiali e strumenti per svolgere compiti semplici in sequenze diversificate,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coinvolgendo abilità cognitive, relazionali e sociali necessarie per svolgere compiti semplici all’interno di una gamma definita di variabili di contesto.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</a:p>
                  </a:txBody>
                  <a:tcPr marL="5071" marR="5071" marT="5071" marB="50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Eseguire i compiti assegnati secondo criteri prestabiliti, assicurando la conformità delle attività svolte, sotto supervisione per il conseguimento del risultato,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in un contesto strutturato, con un numero limitato di situazioni diversificate.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4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Gamma di conoscenze, prevalentemente concrete, con elementi concettuali finalizzati a creare collegamenti logici.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Capacità interpretativa.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Applicare una gamma di </a:t>
                      </a:r>
                      <a:r>
                        <a:rPr lang="it-IT" sz="1000" dirty="0" err="1">
                          <a:effectLst/>
                        </a:rPr>
                        <a:t>saperi</a:t>
                      </a:r>
                      <a:r>
                        <a:rPr lang="it-IT" sz="1000" dirty="0">
                          <a:effectLst/>
                        </a:rPr>
                        <a:t>, metodi, materiali e strumenti per raggiungere i risultati previsti,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attivando un set di abilità cognitive, relazionali, sociali e di attivazione che facilitano l’adattamento nelle situazioni mutevoli.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</a:p>
                  </a:txBody>
                  <a:tcPr marL="5071" marR="5071" marT="5071" marB="50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Raggiungere i risultati previsti assicurandone la conformità e individuando le modalità di realizzazione più adeguate,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in un contesto strutturato, con situazioni mutevoli che richiedono una modifica del proprio operato.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071" marR="5071" marT="5071" marB="507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1348967" y="226539"/>
            <a:ext cx="6978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andara" pitchFamily="34" charset="0"/>
              </a:rPr>
              <a:t>Quadro Nazionale delle Qualificazioni </a:t>
            </a:r>
            <a:r>
              <a:rPr lang="it-IT" sz="20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98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01776" y="1866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180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-86374" y="0"/>
          <a:ext cx="9276054" cy="6931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3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67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026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793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96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4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468" marR="1468" marT="1468" marB="146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Ampia gamma di conoscenze, integrate dal punto di vista della dimensione fattuale e/o concettuale, approfondite in alcune aree.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Capacità interpretativa.</a:t>
                      </a:r>
                    </a:p>
                  </a:txBody>
                  <a:tcPr marL="1468" marR="1468" marT="1468" marB="146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Applicare una gamma di </a:t>
                      </a:r>
                      <a:r>
                        <a:rPr lang="it-IT" sz="1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saperi</a:t>
                      </a: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metodi, prassi e procedure, materiali e strumenti, per risolvere problemi,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attivando un set di abilità cognitive, relazionali, sociali e di attivazione necessarie per superare difficoltà crescenti.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1468" marR="1468" marT="1468" marB="146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Provvedere al conseguimento degli obiettivi, coordinando e integrando le attività e i risultati anche di altri, partecipando al processo decisionale e attuativo</a:t>
                      </a:r>
                      <a:r>
                        <a:rPr lang="it-IT" sz="10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endParaRPr lang="it-IT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 un contesto di norma prevedibile, soggetto a cambiamenti imprevisti.</a:t>
                      </a:r>
                    </a:p>
                  </a:txBody>
                  <a:tcPr marL="1468" marR="1468" marT="1468" marB="146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5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468" marR="1468" marT="1468" marB="146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Conoscenze integrate, complete, approfondite e specializzate.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Consapevolezza degli ambiti di conoscenza.</a:t>
                      </a:r>
                    </a:p>
                  </a:txBody>
                  <a:tcPr marL="1468" marR="1468" marT="1468" marB="14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Applicare un’ampia gamma di metodi, prassi, procedure e strumenti, in modo consapevole e selettivo anche al fine di modificarli,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attivando un set esauriente di abilità cognitive, relazionali, sociali e di attivazione che consentono di trovare soluzioni tecniche anche non convenzionali.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468" marR="1468" marT="1468" marB="14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Garantire la conformità degli obiettivi conseguiti in proprio e da altre risorse, identificando e programmando interventi di revisione e sviluppo, identificando le decisioni e concorrendo al processo attuativo</a:t>
                      </a:r>
                      <a:r>
                        <a:rPr lang="it-IT" sz="10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endParaRPr lang="it-IT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 un contesto determinato, complesso ed esposto a cambiamenti ricorrenti e imprevisti.</a:t>
                      </a:r>
                    </a:p>
                  </a:txBody>
                  <a:tcPr marL="1468" marR="1468" marT="1468" marB="146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8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6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468" marR="1468" marT="1468" marB="146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Conoscenze integrate, avanzate in un ambito, trasferibili da un contesto ad un altro.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Consapevolezza critica di teorie e principi in un ambito.</a:t>
                      </a:r>
                    </a:p>
                  </a:txBody>
                  <a:tcPr marL="1468" marR="1468" marT="1468" marB="14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Trasferire in contesti diversi i metodi, le prassi e le procedure necessari per risolvere problemi complessi e imprevedibili,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mobilitando abilità cognitive, relazionali, sociali e di attivazione avanzate, necessarie per portare a sintesi operativa le istanze di revisione e quelle di indirizzo, attraverso soluzioni innovative e originali.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1468" marR="1468" marT="1468" marB="14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Presidiare gli obiettivi e i processi di persone e gruppi, favorendo la gestione corrente e la stabilità delle condizioni, decidendo in modo autonomo e negoziando obiettivi e modalità di attuazione,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 un contesto non determinato, esposto a cambiamenti imprevedibili.</a:t>
                      </a:r>
                    </a:p>
                  </a:txBody>
                  <a:tcPr marL="1468" marR="1468" marT="1468" marB="146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3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7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468" marR="1468" marT="1468" marB="146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Conoscenze integrate, altamente specializzate, alcune delle quali all’avanguardia in un ambito.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Consapevolezza critica di teorie e principi in più ambiti di conoscenza.</a:t>
                      </a:r>
                    </a:p>
                  </a:txBody>
                  <a:tcPr marL="1468" marR="1468" marT="1468" marB="14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Integrare e trasformare </a:t>
                      </a:r>
                      <a:r>
                        <a:rPr lang="it-IT" sz="1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saperi</a:t>
                      </a: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metodi, prassi e procedure,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mobilitando abilità cognitive, relazionali, sociali e di attivazione specializzate, necessarie per indirizzare scenari di sviluppo, ideare e attuare nuove attività e procedure.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1468" marR="1468" marT="1468" marB="14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Governare i processi di integrazione e trasformazione, elaborando le strategie di attuazione e indirizzando lo sviluppo dei risultati e delle risorse, decidendo in modo indipendente e indirizzando obiettivi e modalità di attuazione</a:t>
                      </a:r>
                      <a:r>
                        <a:rPr lang="it-IT" sz="10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endParaRPr lang="it-IT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 un contesto non determinato, esposto a cambiamenti continui, di norma confrontabili rispetto a variabili note, soggetto ad innovazione.</a:t>
                      </a:r>
                    </a:p>
                  </a:txBody>
                  <a:tcPr marL="1468" marR="1468" marT="1468" marB="146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3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8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468" marR="1468" marT="1468" marB="146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Conoscenze integrate, esperte e all’avanguardia in un ambito e nelle aree comuni ad ambiti diversi.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Consapevolezza critica di teorie e principi in più ambiti di conoscenza.</a:t>
                      </a:r>
                    </a:p>
                  </a:txBody>
                  <a:tcPr marL="1468" marR="1468" marT="1468" marB="14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Concepire nuovi </a:t>
                      </a:r>
                      <a:r>
                        <a:rPr lang="it-IT" sz="10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saperi</a:t>
                      </a: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metodi, prassi  e procedure,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mobilitando abilità cognitive, relazionali, sociali e di attivazione esperte, necessarie a intercettare e rispondere alla domanda di innovazione.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1468" marR="1468" marT="1468" marB="14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Promuovere processi di innovazione e sviluppo strategico, prefigurando scenari e soluzioni e valutandone i possibili effetti</a:t>
                      </a:r>
                      <a:r>
                        <a:rPr lang="it-IT" sz="10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endParaRPr lang="it-IT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 un contesto di avanguardia non confrontabile con situazioni e contesti precedenti.</a:t>
                      </a:r>
                    </a:p>
                  </a:txBody>
                  <a:tcPr marL="1468" marR="1468" marT="1468" marB="146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459288" y="13218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331041" y="152784"/>
            <a:ext cx="6121812" cy="821908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it-IT" sz="2000" b="1" kern="1200" dirty="0">
                <a:solidFill>
                  <a:srgbClr val="FF0000"/>
                </a:solidFill>
                <a:latin typeface="Candara" pitchFamily="34" charset="0"/>
              </a:rPr>
              <a:t>QNQ: </a:t>
            </a:r>
            <a:r>
              <a:rPr lang="it-IT" sz="2000" b="1" kern="1200" dirty="0" smtClean="0">
                <a:solidFill>
                  <a:srgbClr val="FF0000"/>
                </a:solidFill>
                <a:latin typeface="Candara" pitchFamily="34" charset="0"/>
              </a:rPr>
              <a:t>ABILITA’ TIPICHE </a:t>
            </a:r>
            <a:r>
              <a:rPr lang="it-IT" sz="2000" b="1" kern="1200" dirty="0">
                <a:solidFill>
                  <a:srgbClr val="FF0000"/>
                </a:solidFill>
                <a:latin typeface="Candara" pitchFamily="34" charset="0"/>
              </a:rPr>
              <a:t>DI CIASCUN LIVELLO</a:t>
            </a:r>
          </a:p>
        </p:txBody>
      </p:sp>
      <p:graphicFrame>
        <p:nvGraphicFramePr>
          <p:cNvPr id="7" name="Diagramma 6"/>
          <p:cNvGraphicFramePr/>
          <p:nvPr>
            <p:extLst/>
          </p:nvPr>
        </p:nvGraphicFramePr>
        <p:xfrm>
          <a:off x="0" y="1212348"/>
          <a:ext cx="9072081" cy="5056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entagono 7"/>
          <p:cNvSpPr/>
          <p:nvPr/>
        </p:nvSpPr>
        <p:spPr>
          <a:xfrm rot="20688351">
            <a:off x="302352" y="1826557"/>
            <a:ext cx="7226016" cy="387543"/>
          </a:xfrm>
          <a:prstGeom prst="homePlat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t">
            <a:normAutofit lnSpcReduction="10000"/>
          </a:bodyPr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Candara" panose="020E0502030303020204" pitchFamily="34" charset="0"/>
                <a:ea typeface="Arial"/>
                <a:cs typeface="Arial"/>
              </a:rPr>
              <a:t>Compiti – Risultati – Obiettivi – Processi</a:t>
            </a:r>
          </a:p>
          <a:p>
            <a:pPr algn="ctr"/>
            <a:endParaRPr lang="it-IT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4106" name="Picture 10" descr="Immagine correlata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7853">
            <a:off x="2585696" y="2054324"/>
            <a:ext cx="3503402" cy="107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3403"/>
            <a:ext cx="2270589" cy="97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57" y="5084368"/>
            <a:ext cx="2486024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36" y="5173403"/>
            <a:ext cx="2306589" cy="98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589" y="5084368"/>
            <a:ext cx="2450432" cy="106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3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6" y="396737"/>
            <a:ext cx="1995774" cy="573785"/>
          </a:xfrm>
          <a:prstGeom prst="rect">
            <a:avLst/>
          </a:prstGeom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46" y="396737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216586" y="2346712"/>
            <a:ext cx="8000766" cy="2098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44500" indent="-261938">
              <a:lnSpc>
                <a:spcPct val="120000"/>
              </a:lnSpc>
              <a:buClr>
                <a:srgbClr val="000000"/>
              </a:buClr>
              <a:buSzPct val="89000"/>
              <a:buFont typeface="Arial" panose="020B0604020202020204" pitchFamily="34" charset="0"/>
              <a:buChar char="•"/>
            </a:pPr>
            <a:endParaRPr lang="it-IT" sz="10800" dirty="0" smtClean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Arial"/>
              <a:ea typeface="+mj-ea"/>
            </a:endParaRPr>
          </a:p>
          <a:p>
            <a:pPr marL="444500" indent="-261938">
              <a:lnSpc>
                <a:spcPct val="120000"/>
              </a:lnSpc>
              <a:buClr>
                <a:srgbClr val="000000"/>
              </a:buClr>
              <a:buSzPct val="89000"/>
              <a:buFont typeface="Arial" panose="020B0604020202020204" pitchFamily="34" charset="0"/>
              <a:buChar char="•"/>
            </a:pPr>
            <a:endParaRPr lang="it-IT" sz="11200" dirty="0" smtClean="0">
              <a:solidFill>
                <a:srgbClr val="E7E6E6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Arial"/>
              <a:ea typeface="+mj-ea"/>
            </a:endParaRPr>
          </a:p>
          <a:p>
            <a:pPr>
              <a:buClr>
                <a:srgbClr val="000000"/>
              </a:buClr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Sottotitolo 4"/>
          <p:cNvSpPr>
            <a:spLocks noGrp="1"/>
          </p:cNvSpPr>
          <p:nvPr>
            <p:ph type="subTitle" idx="1"/>
          </p:nvPr>
        </p:nvSpPr>
        <p:spPr>
          <a:xfrm>
            <a:off x="332572" y="1421035"/>
            <a:ext cx="8287553" cy="3161851"/>
          </a:xfrm>
        </p:spPr>
        <p:txBody>
          <a:bodyPr/>
          <a:lstStyle/>
          <a:p>
            <a:pPr marL="1028700" lvl="2" indent="-342900" algn="l">
              <a:buFont typeface="Arial" panose="020B0604020202020204" pitchFamily="34" charset="0"/>
              <a:buChar char="•"/>
            </a:pPr>
            <a:endParaRPr lang="it-IT" sz="16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63525" lvl="2" indent="-263525" algn="l">
              <a:buFont typeface="Arial" panose="020B0604020202020204" pitchFamily="34" charset="0"/>
              <a:buChar char="•"/>
            </a:pPr>
            <a:endParaRPr lang="it-IT" sz="3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63525" lvl="2" indent="-263525" algn="l">
              <a:buFont typeface="Arial" panose="020B0604020202020204" pitchFamily="34" charset="0"/>
              <a:buChar char="•"/>
            </a:pPr>
            <a:endParaRPr lang="it-IT" sz="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0" lvl="2" algn="l"/>
            <a:endParaRPr lang="it-IT" sz="24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180975" lvl="2" algn="l"/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Help desk: </a:t>
            </a:r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Numero </a:t>
            </a:r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verde: </a:t>
            </a:r>
            <a:r>
              <a:rPr lang="it-IT" sz="24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800.00.00.39</a:t>
            </a:r>
          </a:p>
          <a:p>
            <a:pPr marL="0" lvl="2" algn="l"/>
            <a:r>
              <a:rPr lang="it-IT" sz="2400" dirty="0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                          </a:t>
            </a:r>
          </a:p>
          <a:p>
            <a:pPr marL="0" lvl="2" algn="l"/>
            <a:endParaRPr lang="it-IT" sz="1200" dirty="0" smtClean="0">
              <a:solidFill>
                <a:schemeClr val="accent1">
                  <a:lumMod val="7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0" lvl="2" algn="l"/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  email</a:t>
            </a:r>
            <a:r>
              <a:rPr lang="it-IT" sz="28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: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hlinkClick r:id="rId5"/>
              </a:rPr>
              <a:t>euroguidance_Italia@anpal.gov.it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0" lvl="2" algn="l"/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                                  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hlinkClick r:id="rId6"/>
              </a:rPr>
              <a:t>Europass_Italia@anpal.gov.it</a:t>
            </a:r>
            <a:endParaRPr lang="it-IT" sz="2400" dirty="0">
              <a:solidFill>
                <a:schemeClr val="accent1">
                  <a:lumMod val="7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0" lvl="2" algn="l"/>
            <a:r>
              <a:rPr lang="it-IT" sz="2400" dirty="0"/>
              <a:t> </a:t>
            </a:r>
            <a:r>
              <a:rPr lang="it-IT" sz="2400" dirty="0" smtClean="0"/>
              <a:t>                                                   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hlinkClick r:id="rId7"/>
              </a:rPr>
              <a:t>Eqf_Italia@anpal.gov.it</a:t>
            </a:r>
            <a:endParaRPr lang="it-IT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180975" lvl="2" algn="l"/>
            <a:endParaRPr lang="it-IT" sz="2800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180975" lvl="2" algn="l"/>
            <a:endParaRPr lang="it-IT" sz="2800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0" lvl="2" algn="l"/>
            <a:endParaRPr lang="it-IT" sz="24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63525" lvl="2" indent="-263525" algn="l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263525" lvl="2" indent="-263525" algn="l">
              <a:buFont typeface="Arial" panose="020B0604020202020204" pitchFamily="34" charset="0"/>
              <a:buChar char="•"/>
            </a:pPr>
            <a:endParaRPr lang="it-IT" sz="9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lvl="0"/>
            <a:endParaRPr lang="it-IT" sz="2800" b="1" kern="1200" dirty="0"/>
          </a:p>
          <a:p>
            <a:endParaRPr lang="it-IT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  <a:p>
            <a:pPr algn="just"/>
            <a:endParaRPr lang="it-IT" sz="1100" kern="1200" dirty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ill Sans MT" panose="020B0502020104020203" pitchFamily="34" charset="0"/>
              <a:ea typeface="+mj-ea"/>
              <a:cs typeface="+mj-cs"/>
            </a:endParaRPr>
          </a:p>
          <a:p>
            <a:pPr marL="434975" indent="-257175">
              <a:lnSpc>
                <a:spcPct val="120000"/>
              </a:lnSpc>
              <a:spcBef>
                <a:spcPct val="0"/>
              </a:spcBef>
              <a:defRPr/>
            </a:pPr>
            <a:endParaRPr lang="it-IT" sz="28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ctrTitle"/>
          </p:nvPr>
        </p:nvSpPr>
        <p:spPr>
          <a:xfrm>
            <a:off x="460897" y="1198293"/>
            <a:ext cx="3670836" cy="778354"/>
          </a:xfrm>
        </p:spPr>
        <p:txBody>
          <a:bodyPr>
            <a:noAutofit/>
          </a:bodyPr>
          <a:lstStyle/>
          <a:p>
            <a:pPr marL="27432" algn="l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it-IT" sz="36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Servizi trasversali</a:t>
            </a:r>
            <a:endParaRPr lang="it-IT" sz="36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935" y="419571"/>
            <a:ext cx="1518036" cy="89009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484" y="1279956"/>
            <a:ext cx="1602619" cy="10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1" y="372379"/>
            <a:ext cx="1782548" cy="512483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1785670" y="3850565"/>
            <a:ext cx="5225643" cy="849006"/>
          </a:xfrm>
          <a:prstGeom prst="rect">
            <a:avLst/>
          </a:prstGeom>
        </p:spPr>
        <p:txBody>
          <a:bodyPr tIns="0">
            <a:normAutofit fontScale="70000" lnSpcReduction="20000"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it-IT" sz="1425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ts val="750"/>
              </a:spcBef>
              <a:defRPr/>
            </a:pPr>
            <a:r>
              <a:rPr lang="it-IT" sz="6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endParaRPr lang="it-IT" sz="6400" b="1" dirty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9" name="Picture 4" descr="europass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666" y="4966109"/>
            <a:ext cx="1518047" cy="890588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75302" y="1595739"/>
            <a:ext cx="399340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>
                  <a:reflection blurRad="6350" stA="60000" endA="900" endPos="58000" dir="5400000" sy="-100000" algn="bl" rotWithShape="0"/>
                </a:effectLst>
              </a:rPr>
              <a:t>Grazie per </a:t>
            </a:r>
          </a:p>
          <a:p>
            <a:pPr algn="ctr"/>
            <a:endParaRPr lang="it-IT" sz="5400" b="1" cap="none" spc="0" dirty="0" smtClean="0">
              <a:ln/>
              <a:solidFill>
                <a:schemeClr val="accent4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  <a:p>
            <a:pPr algn="ctr"/>
            <a:r>
              <a:rPr lang="it-IT" sz="5400" b="1" cap="none" spc="0" dirty="0" smtClean="0">
                <a:ln/>
                <a:solidFill>
                  <a:srgbClr val="1F4E79"/>
                </a:solidFill>
                <a:effectLst>
                  <a:reflection blurRad="6350" stA="60000" endA="900" endPos="58000" dir="5400000" sy="-100000" algn="bl" rotWithShape="0"/>
                </a:effectLst>
              </a:rPr>
              <a:t>l’attenzione</a:t>
            </a:r>
            <a:endParaRPr lang="it-IT" sz="5400" b="1" cap="none" spc="0" dirty="0">
              <a:ln/>
              <a:solidFill>
                <a:srgbClr val="1F4E79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75302" y="2753030"/>
            <a:ext cx="4709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Harlow Solid Italic" panose="04030604020F02020D02" pitchFamily="82" charset="0"/>
                <a:hlinkClick r:id="rId5"/>
              </a:rPr>
              <a:t>m</a:t>
            </a:r>
            <a:r>
              <a:rPr lang="it-IT" sz="2400" dirty="0" smtClean="0">
                <a:latin typeface="Harlow Solid Italic" panose="04030604020F02020D02" pitchFamily="82" charset="0"/>
                <a:hlinkClick r:id="rId5"/>
              </a:rPr>
              <a:t>onica.lippolis@anpal.gov.it</a:t>
            </a:r>
            <a:endParaRPr lang="it-IT" sz="2400" dirty="0" smtClean="0">
              <a:latin typeface="Harlow Solid Italic" panose="04030604020F02020D02" pitchFamily="82" charset="0"/>
            </a:endParaRPr>
          </a:p>
          <a:p>
            <a:pPr algn="ctr"/>
            <a:endParaRPr lang="it-IT" sz="2400" dirty="0">
              <a:latin typeface="Harlow Solid Italic" panose="04030604020F02020D02" pitchFamily="8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978" y="4978850"/>
            <a:ext cx="1012024" cy="8839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239" y="4978850"/>
            <a:ext cx="160338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 txBox="1">
            <a:spLocks noGrp="1"/>
          </p:cNvSpPr>
          <p:nvPr>
            <p:ph type="subTitle" idx="1"/>
          </p:nvPr>
        </p:nvSpPr>
        <p:spPr>
          <a:xfrm>
            <a:off x="241252" y="252626"/>
            <a:ext cx="7264870" cy="603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it-IT" altLang="it-IT" sz="3100" b="1" dirty="0" smtClean="0">
                <a:solidFill>
                  <a:srgbClr val="E65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Arial"/>
              </a:rPr>
              <a:t>Piano </a:t>
            </a:r>
            <a:r>
              <a:rPr lang="it-IT" altLang="it-IT" sz="3100" b="1" dirty="0">
                <a:solidFill>
                  <a:srgbClr val="E65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Arial"/>
              </a:rPr>
              <a:t>attività 2018-2020  </a:t>
            </a:r>
            <a:endParaRPr lang="it-IT" altLang="it-IT" sz="3100" b="1" dirty="0">
              <a:solidFill>
                <a:srgbClr val="E65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262186" y="978412"/>
            <a:ext cx="9020710" cy="504305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85800" marR="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4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143000" marR="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00200" marR="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057400" marR="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marL="2514600" marR="0" lvl="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marL="2971800" marR="0" lvl="6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marL="3429000" marR="0" lvl="7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marL="3886200" marR="0" lvl="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it-IT" altLang="it-IT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Modello operativo innovativo integrato basato su</a:t>
            </a:r>
            <a:r>
              <a:rPr lang="it-IT" altLang="it-IT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sz="8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24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         gestione </a:t>
            </a:r>
            <a:r>
              <a:rPr lang="it-IT" altLang="it-IT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congiunta di alcune attività dei </a:t>
            </a:r>
            <a:r>
              <a:rPr lang="it-IT" altLang="it-IT" sz="24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PCN</a:t>
            </a: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sz="13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sym typeface="Symbol" panose="05050102010706020507" pitchFamily="18" charset="2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24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               piani </a:t>
            </a:r>
            <a:r>
              <a:rPr lang="it-IT" altLang="it-IT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specifici di attività per ciascun PCN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i="1" dirty="0" smtClean="0">
              <a:solidFill>
                <a:srgbClr val="5B9BD5">
                  <a:lumMod val="50000"/>
                </a:srgbClr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           </a:t>
            </a:r>
            <a:r>
              <a:rPr lang="it-IT" altLang="it-IT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supportato dai partner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it-IT" altLang="it-IT" dirty="0" smtClean="0">
              <a:solidFill>
                <a:srgbClr val="5B9BD5">
                  <a:lumMod val="50000"/>
                </a:srgbClr>
              </a:solidFill>
              <a:latin typeface="Gill Sans MT" panose="020B05020201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it-IT" altLang="it-IT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Attività comuni: </a:t>
            </a:r>
          </a:p>
          <a:p>
            <a:pPr marL="35560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  <a:defRPr/>
            </a:pPr>
            <a:r>
              <a:rPr lang="it-IT" altLang="it-IT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eventi </a:t>
            </a:r>
          </a:p>
          <a:p>
            <a:pPr marL="35560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  <a:defRPr/>
            </a:pPr>
            <a:r>
              <a:rPr lang="it-IT" altLang="it-IT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prodotti</a:t>
            </a:r>
          </a:p>
          <a:p>
            <a:pPr marL="355600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  <a:defRPr/>
            </a:pPr>
            <a:r>
              <a:rPr lang="it-IT" altLang="it-IT" sz="24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servizi</a:t>
            </a:r>
            <a:r>
              <a:rPr lang="it-IT" altLang="it-IT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				</a:t>
            </a:r>
            <a:endParaRPr lang="it-IT" altLang="it-IT" sz="24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47" y="2356443"/>
            <a:ext cx="288030" cy="25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16" y="2978208"/>
            <a:ext cx="2500421" cy="457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24" y="3670841"/>
            <a:ext cx="1073356" cy="11597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23" y="3754399"/>
            <a:ext cx="1588318" cy="81792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723" y="5046878"/>
            <a:ext cx="2533714" cy="522247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1" y="1756487"/>
            <a:ext cx="288030" cy="25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/>
          <p:cNvCxnSpPr/>
          <p:nvPr/>
        </p:nvCxnSpPr>
        <p:spPr>
          <a:xfrm flipV="1">
            <a:off x="4178461" y="3207079"/>
            <a:ext cx="1099595" cy="144700"/>
          </a:xfrm>
          <a:prstGeom prst="straightConnector1">
            <a:avLst/>
          </a:prstGeom>
          <a:ln w="31750"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4240105" y="3615374"/>
            <a:ext cx="1180618" cy="578812"/>
          </a:xfrm>
          <a:prstGeom prst="straightConnector1">
            <a:avLst/>
          </a:prstGeom>
          <a:ln w="31750"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039565" y="3670841"/>
            <a:ext cx="1057067" cy="1476511"/>
          </a:xfrm>
          <a:prstGeom prst="straightConnector1">
            <a:avLst/>
          </a:prstGeom>
          <a:ln w="31750"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7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6" y="396737"/>
            <a:ext cx="1995774" cy="573785"/>
          </a:xfrm>
          <a:prstGeom prst="rect">
            <a:avLst/>
          </a:prstGeom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94" y="396737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>
            <a:spLocks noGrp="1"/>
          </p:cNvSpPr>
          <p:nvPr>
            <p:ph type="subTitle" idx="1"/>
          </p:nvPr>
        </p:nvSpPr>
        <p:spPr>
          <a:xfrm>
            <a:off x="331993" y="970522"/>
            <a:ext cx="8480007" cy="1281459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it-IT" sz="3200" b="1" dirty="0" err="1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Euroguidance</a:t>
            </a:r>
            <a:r>
              <a:rPr lang="it-IT" sz="32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:</a:t>
            </a:r>
          </a:p>
          <a:p>
            <a:pPr>
              <a:spcBef>
                <a:spcPts val="1000"/>
              </a:spcBef>
              <a:defRPr/>
            </a:pPr>
            <a:r>
              <a:rPr lang="it-IT" sz="24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la </a:t>
            </a:r>
            <a:r>
              <a:rPr lang="it-IT" sz="24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community degli </a:t>
            </a:r>
            <a:r>
              <a:rPr lang="it-IT" sz="24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orientatori per apprendimento e mobilità  </a:t>
            </a:r>
            <a:endParaRPr lang="it-IT" sz="2400" b="1" dirty="0" smtClean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651" y="2116666"/>
            <a:ext cx="3706689" cy="37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6" y="396737"/>
            <a:ext cx="1995774" cy="573785"/>
          </a:xfrm>
          <a:prstGeom prst="rect">
            <a:avLst/>
          </a:prstGeom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37" y="396737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418961" y="2171391"/>
            <a:ext cx="8059597" cy="40552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26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Rete </a:t>
            </a:r>
            <a:r>
              <a:rPr lang="it-IT" sz="26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creata dalla Commissione europea per favorire lo scambio di informazioni e buone pratiche su: 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it-IT" sz="1000" kern="1200" dirty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it-IT" sz="26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 sistemi nazionali di orientamento</a:t>
            </a:r>
          </a:p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it-IT" sz="26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le opportunità di apprendimento in Europa </a:t>
            </a:r>
            <a:r>
              <a:rPr lang="it-IT" sz="2400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(</a:t>
            </a:r>
            <a:r>
              <a:rPr lang="it-IT" sz="2400" b="1" i="1" kern="1200" dirty="0" smtClean="0">
                <a:solidFill>
                  <a:srgbClr val="6699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Mobilità</a:t>
            </a:r>
            <a:r>
              <a:rPr lang="it-IT" sz="2400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)</a:t>
            </a:r>
          </a:p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endParaRPr lang="it-IT" sz="2400" kern="1200" dirty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r">
              <a:lnSpc>
                <a:spcPct val="120000"/>
              </a:lnSpc>
              <a:spcBef>
                <a:spcPts val="1000"/>
              </a:spcBef>
              <a:defRPr/>
            </a:pPr>
            <a:r>
              <a:rPr lang="it-IT" altLang="it-IT" i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Base normativa - R</a:t>
            </a:r>
            <a:r>
              <a:rPr lang="it-IT" altLang="it-IT" i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Arial"/>
              </a:rPr>
              <a:t>isoluzione </a:t>
            </a:r>
            <a:r>
              <a:rPr lang="it-IT" altLang="it-IT" i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sym typeface="Arial"/>
              </a:rPr>
              <a:t>del Consiglio UE del 21.11.2008</a:t>
            </a:r>
            <a:endParaRPr lang="it-IT" sz="2400" kern="1200" dirty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77656" y="1301590"/>
            <a:ext cx="434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Cos’è </a:t>
            </a:r>
            <a:r>
              <a:rPr lang="it-IT" sz="3600" b="1" dirty="0" err="1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Calibri"/>
              </a:rPr>
              <a:t>Euroguidance</a:t>
            </a:r>
            <a:r>
              <a:rPr lang="it-IT" sz="36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endParaRPr lang="it-IT" sz="36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42" y="3409982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8" y="4041324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6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36" y="1017618"/>
            <a:ext cx="6091633" cy="511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87" y="40291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8" y="349726"/>
            <a:ext cx="1995774" cy="573785"/>
          </a:xfrm>
          <a:prstGeom prst="rect">
            <a:avLst/>
          </a:prstGeom>
        </p:spPr>
      </p:pic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-106680" y="2495800"/>
            <a:ext cx="5368612" cy="3005903"/>
          </a:xfrm>
        </p:spPr>
        <p:txBody>
          <a:bodyPr>
            <a:normAutofit/>
          </a:bodyPr>
          <a:lstStyle/>
          <a:p>
            <a:pPr marL="0" algn="just">
              <a:lnSpc>
                <a:spcPct val="120000"/>
              </a:lnSpc>
            </a:pPr>
            <a:r>
              <a:rPr lang="it-IT" sz="28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  </a:t>
            </a:r>
            <a:r>
              <a:rPr lang="it-IT" sz="3500" b="1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34 Paesi</a:t>
            </a:r>
            <a:endParaRPr lang="it-IT" sz="3500" b="1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0" algn="just">
              <a:lnSpc>
                <a:spcPct val="120000"/>
              </a:lnSpc>
            </a:pPr>
            <a:r>
              <a:rPr lang="it-IT" sz="32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 - Centri </a:t>
            </a:r>
            <a:r>
              <a:rPr lang="it-IT" sz="32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nazionali in Paesi </a:t>
            </a:r>
            <a:r>
              <a:rPr lang="it-IT" sz="32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Ue</a:t>
            </a:r>
          </a:p>
          <a:p>
            <a:pPr marL="0" algn="just">
              <a:lnSpc>
                <a:spcPct val="120000"/>
              </a:lnSpc>
            </a:pPr>
            <a:r>
              <a:rPr lang="it-IT" sz="32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it-IT" sz="32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- Islanda e Norvegia </a:t>
            </a:r>
          </a:p>
          <a:p>
            <a:pPr marL="0" algn="just">
              <a:lnSpc>
                <a:spcPct val="120000"/>
              </a:lnSpc>
            </a:pPr>
            <a:r>
              <a:rPr lang="it-IT" sz="32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 - 4 </a:t>
            </a:r>
            <a:r>
              <a:rPr lang="it-IT" sz="32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Paesi in </a:t>
            </a:r>
            <a:r>
              <a:rPr lang="it-IT" sz="32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preadesione</a:t>
            </a:r>
            <a:endParaRPr lang="it-IT" sz="9600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5517" y="1891909"/>
            <a:ext cx="434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Chi aderisce </a:t>
            </a:r>
            <a:endParaRPr lang="it-IT" sz="36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9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6" y="396737"/>
            <a:ext cx="1995774" cy="573785"/>
          </a:xfrm>
          <a:prstGeom prst="rect">
            <a:avLst/>
          </a:prstGeom>
        </p:spPr>
      </p:pic>
      <p:pic>
        <p:nvPicPr>
          <p:cNvPr id="4" name="Picture 2" descr="C:\Users\De Mottoni\Desktop\ANPAL_Div_4\EUROGUIDANCE\LOGHI\logo Euroguid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94" y="528912"/>
            <a:ext cx="1009906" cy="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/>
          <p:cNvSpPr>
            <a:spLocks noGrp="1"/>
          </p:cNvSpPr>
          <p:nvPr>
            <p:ph type="ctrTitle"/>
          </p:nvPr>
        </p:nvSpPr>
        <p:spPr>
          <a:xfrm>
            <a:off x="653464" y="954562"/>
            <a:ext cx="6382887" cy="457570"/>
          </a:xfrm>
        </p:spPr>
        <p:txBody>
          <a:bodyPr>
            <a:noAutofit/>
          </a:bodyPr>
          <a:lstStyle/>
          <a:p>
            <a:pPr marL="27432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it-IT" sz="36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Obiettivi </a:t>
            </a:r>
          </a:p>
        </p:txBody>
      </p:sp>
      <p:sp>
        <p:nvSpPr>
          <p:cNvPr id="10" name="Sottotitolo 2"/>
          <p:cNvSpPr>
            <a:spLocks noGrp="1"/>
          </p:cNvSpPr>
          <p:nvPr>
            <p:ph type="subTitle" idx="1"/>
          </p:nvPr>
        </p:nvSpPr>
        <p:spPr>
          <a:xfrm>
            <a:off x="269231" y="2969827"/>
            <a:ext cx="3735503" cy="2002885"/>
          </a:xfrm>
        </p:spPr>
        <p:txBody>
          <a:bodyPr>
            <a:normAutofit fontScale="92500" lnSpcReduction="10000"/>
          </a:bodyPr>
          <a:lstStyle/>
          <a:p>
            <a:pPr marL="627063" algn="l">
              <a:lnSpc>
                <a:spcPct val="120000"/>
              </a:lnSpc>
              <a:buClr>
                <a:srgbClr val="1F4E79"/>
              </a:buClr>
              <a:buSzPct val="89000"/>
            </a:pPr>
            <a:r>
              <a:rPr lang="it-IT" sz="22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migliorare la conoscenza di programmi </a:t>
            </a:r>
            <a:r>
              <a:rPr lang="it-IT" sz="22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e </a:t>
            </a:r>
            <a:r>
              <a:rPr lang="it-IT" sz="22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strumenti per la mobilità </a:t>
            </a:r>
          </a:p>
          <a:p>
            <a:pPr marL="627063" algn="l">
              <a:lnSpc>
                <a:spcPct val="120000"/>
              </a:lnSpc>
              <a:buClr>
                <a:srgbClr val="1F4E79"/>
              </a:buClr>
              <a:buSzPct val="89000"/>
            </a:pPr>
            <a:r>
              <a:rPr lang="it-IT" sz="21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sostenere la </a:t>
            </a:r>
            <a:r>
              <a:rPr lang="it-IT" sz="2100" kern="12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crescita </a:t>
            </a:r>
            <a:r>
              <a:rPr lang="it-IT" sz="21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professionale</a:t>
            </a:r>
            <a:endParaRPr lang="it-IT" sz="2100" kern="1200" dirty="0" smtClean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627063" algn="l">
              <a:lnSpc>
                <a:spcPct val="120000"/>
              </a:lnSpc>
              <a:buClr>
                <a:srgbClr val="1F4E79"/>
              </a:buClr>
              <a:buSzPct val="89000"/>
            </a:pPr>
            <a:endParaRPr lang="it-IT" sz="4800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627063" algn="l">
              <a:lnSpc>
                <a:spcPct val="120000"/>
              </a:lnSpc>
              <a:buClr>
                <a:srgbClr val="1F4E79"/>
              </a:buClr>
              <a:buSzPct val="89000"/>
            </a:pPr>
            <a:endParaRPr lang="it-IT" sz="4800" kern="1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622300" algn="l">
              <a:lnSpc>
                <a:spcPct val="120000"/>
              </a:lnSpc>
              <a:buClr>
                <a:srgbClr val="1F4E79"/>
              </a:buClr>
              <a:buSzPct val="89000"/>
            </a:pPr>
            <a:endParaRPr lang="it-IT" sz="400" kern="1200" dirty="0" smtClean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444500" indent="-261938">
              <a:buClr>
                <a:srgbClr val="1F4E79"/>
              </a:buClr>
              <a:buSzPct val="89000"/>
              <a:buFont typeface="Arial" panose="020B0604020202020204" pitchFamily="34" charset="0"/>
              <a:buChar char="•"/>
            </a:pPr>
            <a:endParaRPr lang="it-IT" sz="40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2" y="3072117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6" y="4183195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863431" y="4972712"/>
            <a:ext cx="2548059" cy="5973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pPr marL="27432" algn="l">
              <a:spcBef>
                <a:spcPts val="1000"/>
              </a:spcBef>
              <a:buClr>
                <a:srgbClr val="5B9BD5"/>
              </a:buClr>
              <a:buSzPct val="80000"/>
              <a:defRPr/>
            </a:pPr>
            <a:r>
              <a:rPr lang="it-IT" sz="20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degli operatori dell’orientamento </a:t>
            </a:r>
            <a:endParaRPr lang="it-IT" sz="20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06" y="1257586"/>
            <a:ext cx="1981201" cy="150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216" y="3063158"/>
            <a:ext cx="292633" cy="341406"/>
          </a:xfrm>
          <a:prstGeom prst="rect">
            <a:avLst/>
          </a:prstGeom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4835507" y="3061150"/>
            <a:ext cx="3115419" cy="1702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82563" algn="l">
              <a:lnSpc>
                <a:spcPct val="120000"/>
              </a:lnSpc>
              <a:buClr>
                <a:srgbClr val="1F4E79"/>
              </a:buClr>
              <a:buSzPct val="89000"/>
            </a:pPr>
            <a:r>
              <a:rPr lang="it-IT" sz="29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diffondere informazioni e strumenti sulla mobilità  </a:t>
            </a:r>
            <a:r>
              <a:rPr lang="it-IT" sz="2900" b="1" i="1" kern="1200" dirty="0" smtClean="0">
                <a:solidFill>
                  <a:schemeClr val="accent6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per motivi di studio e formazione </a:t>
            </a:r>
            <a:r>
              <a:rPr lang="it-IT" sz="2900" kern="1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in Europa</a:t>
            </a:r>
          </a:p>
          <a:p>
            <a:pPr marL="627063" algn="l">
              <a:lnSpc>
                <a:spcPct val="120000"/>
              </a:lnSpc>
              <a:buClr>
                <a:srgbClr val="1F4E79"/>
              </a:buClr>
              <a:buSzPct val="89000"/>
            </a:pPr>
            <a:endParaRPr lang="it-IT" sz="9600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622300" indent="-441325" algn="l">
              <a:lnSpc>
                <a:spcPct val="120000"/>
              </a:lnSpc>
              <a:buClr>
                <a:srgbClr val="1F4E79"/>
              </a:buClr>
              <a:buSzPct val="89000"/>
              <a:buFont typeface="Arial" panose="020B0604020202020204" pitchFamily="34" charset="0"/>
              <a:buChar char="•"/>
            </a:pPr>
            <a:endParaRPr lang="it-IT" sz="400" kern="1200" dirty="0" smtClean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627063" algn="l">
              <a:lnSpc>
                <a:spcPct val="120000"/>
              </a:lnSpc>
              <a:buClr>
                <a:srgbClr val="1F4E79"/>
              </a:buClr>
              <a:buSzPct val="89000"/>
            </a:pPr>
            <a:endParaRPr lang="it-IT" sz="4800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627063" algn="l">
              <a:lnSpc>
                <a:spcPct val="120000"/>
              </a:lnSpc>
              <a:buClr>
                <a:srgbClr val="1F4E79"/>
              </a:buClr>
              <a:buSzPct val="89000"/>
            </a:pPr>
            <a:endParaRPr lang="it-IT" sz="4800" kern="1200" dirty="0" smtClean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622300" algn="l">
              <a:lnSpc>
                <a:spcPct val="120000"/>
              </a:lnSpc>
              <a:buClr>
                <a:srgbClr val="1F4E79"/>
              </a:buClr>
              <a:buSzPct val="89000"/>
            </a:pPr>
            <a:endParaRPr lang="it-IT" sz="400" kern="1200" dirty="0" smtClean="0">
              <a:solidFill>
                <a:schemeClr val="accent1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marL="444500" indent="-261938">
              <a:buClr>
                <a:srgbClr val="1F4E79"/>
              </a:buClr>
              <a:buSzPct val="89000"/>
              <a:buFont typeface="Arial" panose="020B0604020202020204" pitchFamily="34" charset="0"/>
              <a:buChar char="•"/>
            </a:pPr>
            <a:endParaRPr lang="it-IT" sz="4000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it-IT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937760" y="4658047"/>
            <a:ext cx="2874087" cy="406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pPr marL="27432">
              <a:spcBef>
                <a:spcPts val="1000"/>
              </a:spcBef>
              <a:buClr>
                <a:srgbClr val="5B9BD5"/>
              </a:buClr>
              <a:buSzPct val="80000"/>
              <a:defRPr/>
            </a:pPr>
            <a:r>
              <a:rPr lang="it-IT" sz="20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Arial"/>
              </a:rPr>
              <a:t>a studenti e cittadini</a:t>
            </a:r>
            <a:endParaRPr lang="it-IT" sz="20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4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6970</TotalTime>
  <Words>3257</Words>
  <Application>Microsoft Office PowerPoint</Application>
  <PresentationFormat>Presentazione su schermo (4:3)</PresentationFormat>
  <Paragraphs>650</Paragraphs>
  <Slides>46</Slides>
  <Notes>46</Notes>
  <HiddenSlides>2</HiddenSlides>
  <MMClips>0</MMClips>
  <ScaleCrop>false</ScaleCrop>
  <HeadingPairs>
    <vt:vector size="8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6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70" baseType="lpstr">
      <vt:lpstr>Andalus</vt:lpstr>
      <vt:lpstr>Antique Olive</vt:lpstr>
      <vt:lpstr>Arial</vt:lpstr>
      <vt:lpstr>Arial Black</vt:lpstr>
      <vt:lpstr>Calibri</vt:lpstr>
      <vt:lpstr>Calibri Light</vt:lpstr>
      <vt:lpstr>Candara</vt:lpstr>
      <vt:lpstr>Forte</vt:lpstr>
      <vt:lpstr>Gill Sans MT</vt:lpstr>
      <vt:lpstr>Harlow Solid Italic</vt:lpstr>
      <vt:lpstr>Lucida Sans Unicode</vt:lpstr>
      <vt:lpstr>Symbol</vt:lpstr>
      <vt:lpstr>Tahoma</vt:lpstr>
      <vt:lpstr>Times New Roman</vt:lpstr>
      <vt:lpstr>Verdana</vt:lpstr>
      <vt:lpstr>Wingdings</vt:lpstr>
      <vt:lpstr>Wingdings 2</vt:lpstr>
      <vt:lpstr>Tema di Office</vt:lpstr>
      <vt:lpstr>1_Tema di Office</vt:lpstr>
      <vt:lpstr>2_Tema di Office</vt:lpstr>
      <vt:lpstr>3_Tema di Office</vt:lpstr>
      <vt:lpstr>4_Tema di Office</vt:lpstr>
      <vt:lpstr>5_Tema di Office</vt:lpstr>
      <vt:lpstr>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Obiettivi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Eventi in Italia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Servizi trasversali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guarantee as a policy lever for improving PES functioning and quality services and offers to NEETs and jobseekers</dc:title>
  <dc:creator>giovanna sacco</dc:creator>
  <cp:lastModifiedBy>Lippolis Monica</cp:lastModifiedBy>
  <cp:revision>616</cp:revision>
  <cp:lastPrinted>2019-06-20T12:57:13Z</cp:lastPrinted>
  <dcterms:modified xsi:type="dcterms:W3CDTF">2019-06-20T13:06:08Z</dcterms:modified>
</cp:coreProperties>
</file>